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935360"/>
        <c:axId val="141936896"/>
      </c:barChart>
      <c:catAx>
        <c:axId val="141935360"/>
        <c:scaling>
          <c:orientation val="minMax"/>
        </c:scaling>
        <c:delete val="0"/>
        <c:axPos val="b"/>
        <c:majorTickMark val="out"/>
        <c:minorTickMark val="none"/>
        <c:tickLblPos val="nextTo"/>
        <c:crossAx val="141936896"/>
        <c:crosses val="autoZero"/>
        <c:auto val="1"/>
        <c:lblAlgn val="ctr"/>
        <c:lblOffset val="100"/>
        <c:noMultiLvlLbl val="0"/>
      </c:catAx>
      <c:valAx>
        <c:axId val="141936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1935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931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384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37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82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21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6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615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05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4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17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77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EF89F-3F06-4CEC-B227-7A4376169199}" type="datetimeFigureOut">
              <a:rPr lang="fr-FR" smtClean="0"/>
              <a:t>23/03/2011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0DDF6-2260-445D-889C-9369900671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33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Diapositive 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Transitions et Animations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886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Diapo Puce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Puce1</a:t>
            </a:r>
          </a:p>
          <a:p>
            <a:pPr lvl="1"/>
            <a:r>
              <a:rPr lang="fr-FR" dirty="0" smtClean="0"/>
              <a:t>Sous-puce 1.1</a:t>
            </a:r>
          </a:p>
          <a:p>
            <a:pPr lvl="1"/>
            <a:r>
              <a:rPr lang="fr-FR" dirty="0" smtClean="0"/>
              <a:t>Sous Puce 1.2</a:t>
            </a:r>
          </a:p>
          <a:p>
            <a:r>
              <a:rPr lang="fr-FR" dirty="0" smtClean="0"/>
              <a:t>Puce2</a:t>
            </a:r>
          </a:p>
          <a:p>
            <a:pPr lvl="1"/>
            <a:r>
              <a:rPr lang="fr-FR" dirty="0" smtClean="0"/>
              <a:t>Sous-Puce 2.1</a:t>
            </a:r>
          </a:p>
          <a:p>
            <a:pPr lvl="1"/>
            <a:r>
              <a:rPr lang="fr-FR" dirty="0" smtClean="0"/>
              <a:t>Sous-puce 2.2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9364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Animation</a:t>
            </a:r>
            <a:endParaRPr lang="fr-FR" dirty="0"/>
          </a:p>
        </p:txBody>
      </p:sp>
      <p:pic>
        <p:nvPicPr>
          <p:cNvPr id="1026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42" y="3356992"/>
            <a:ext cx="1052434" cy="8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c\AppData\Local\Microsoft\Windows\Temporary Internet Files\Content.IE5\DIV08AZZ\MC90019891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707" y="2714965"/>
            <a:ext cx="965703" cy="163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C -0.00625 0.00069 -0.01389 -0.00208 -0.01875 0.00324 C -0.01997 0.0044 -0.02032 0.00671 -0.02119 0.00833 C -0.02188 0.00949 -0.02292 0.01065 -0.02379 0.01157 C -0.03178 0.01991 -0.03907 0.02917 -0.0474 0.03657 C -0.04983 0.04537 -0.04688 0.03912 -0.05244 0.04329 C -0.05834 0.04792 -0.06059 0.05694 -0.06754 0.05995 C -0.07119 0.06319 -0.07327 0.06643 -0.07744 0.06829 C -0.08612 0.06458 -0.08125 0.06319 -0.0849 0.05833 C -0.09132 0.05 -0.10053 0.04537 -0.10869 0.04167 C -0.1132 0.03773 -0.11737 0.03588 -0.1224 0.03333 C -0.13195 0.0206 -0.12674 0.02523 -0.1375 0.01829 C -0.14098 0.0118 -0.15469 -0.00602 -0.1599 -0.00833 C -0.1625 -0.0213 -0.17448 -0.03056 -0.18369 -0.03519 C -0.18646 -0.0463 -0.19375 -0.04514 -0.20122 -0.04838 C -0.2099 -0.06065 -0.22327 -0.06505 -0.2349 -0.07014 C -0.24532 -0.06945 -0.25625 -0.0713 -0.26615 -0.06667 C -0.27535 -0.06227 -0.27257 -0.05833 -0.27865 -0.05185 C -0.27969 -0.0507 -0.28125 -0.05093 -0.28247 -0.05 C -0.28421 -0.04861 -0.28594 -0.04699 -0.2875 -0.04514 C -0.29115 -0.04097 -0.29132 -0.03727 -0.29619 -0.03519 C -0.29827 -0.02639 -0.29584 -0.03264 -0.30244 -0.02685 C -0.30695 -0.02292 -0.30539 -0.01945 -0.31129 -0.01667 C -0.3125 -0.01505 -0.31355 -0.0132 -0.31494 -0.01181 C -0.3165 -0.01042 -0.31858 -0.00995 -0.31997 -0.00833 C -0.32153 -0.00648 -0.3224 -0.0037 -0.32379 -0.00185 C -0.32483 -0.00046 -0.33004 0.00393 -0.33125 0.00486 C -0.33507 0.01204 -0.33959 0.01968 -0.34497 0.025 C -0.3474 0.02731 -0.35244 0.03148 -0.35244 0.03148 C -0.35608 0.03843 -0.36476 0.04537 -0.37119 0.04815 C -0.38073 0.06088 -0.41754 0.05625 -0.42119 0.05648 C -0.4316 0.05602 -0.44202 0.05579 -0.45244 0.05486 C -0.45556 0.05463 -0.46407 0.03935 -0.46754 0.03495 C -0.46875 0.02986 -0.46823 0.02361 -0.47119 0.01991 C -0.47205 0.01875 -0.47362 0.01829 -0.47379 0.01667 C -0.47448 0.0118 -0.47379 0.00671 -0.47379 0.00162 " pathEditMode="relative" ptsTypes="fffffffffffffffffffffffffffffffffffA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Animation d’un graphique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1881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921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Affichage à l'écran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 Puce</vt:lpstr>
      <vt:lpstr>Animation</vt:lpstr>
      <vt:lpstr>Animation d’un graphique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Eric</cp:lastModifiedBy>
  <cp:revision>2</cp:revision>
  <dcterms:created xsi:type="dcterms:W3CDTF">2011-03-22T11:59:29Z</dcterms:created>
  <dcterms:modified xsi:type="dcterms:W3CDTF">2011-03-23T07:09:02Z</dcterms:modified>
</cp:coreProperties>
</file>