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73824"/>
        <c:axId val="6175360"/>
      </c:barChart>
      <c:catAx>
        <c:axId val="6173824"/>
        <c:scaling>
          <c:orientation val="minMax"/>
        </c:scaling>
        <c:delete val="0"/>
        <c:axPos val="b"/>
        <c:majorTickMark val="out"/>
        <c:minorTickMark val="none"/>
        <c:tickLblPos val="nextTo"/>
        <c:crossAx val="6175360"/>
        <c:crosses val="autoZero"/>
        <c:auto val="1"/>
        <c:lblAlgn val="ctr"/>
        <c:lblOffset val="100"/>
        <c:noMultiLvlLbl val="0"/>
      </c:catAx>
      <c:valAx>
        <c:axId val="6175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738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931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384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373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82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21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36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615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9058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040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174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772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33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Diapositive 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Transitions et Animations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8865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Diapo Puce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Puce1</a:t>
            </a:r>
          </a:p>
          <a:p>
            <a:pPr lvl="1"/>
            <a:r>
              <a:rPr lang="fr-FR" dirty="0" smtClean="0"/>
              <a:t>Sous-puce 1.1</a:t>
            </a:r>
          </a:p>
          <a:p>
            <a:pPr lvl="1"/>
            <a:r>
              <a:rPr lang="fr-FR" dirty="0" smtClean="0"/>
              <a:t>Sous Puce 1.2</a:t>
            </a:r>
          </a:p>
          <a:p>
            <a:r>
              <a:rPr lang="fr-FR" dirty="0" smtClean="0"/>
              <a:t>Puce2</a:t>
            </a:r>
          </a:p>
          <a:p>
            <a:pPr lvl="1"/>
            <a:r>
              <a:rPr lang="fr-FR" dirty="0" smtClean="0"/>
              <a:t>Sous-Puce 2.1</a:t>
            </a:r>
          </a:p>
          <a:p>
            <a:pPr lvl="1"/>
            <a:r>
              <a:rPr lang="fr-FR" dirty="0" smtClean="0"/>
              <a:t>Sous-puce 2.2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9364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Animation</a:t>
            </a:r>
            <a:endParaRPr lang="fr-FR" dirty="0"/>
          </a:p>
        </p:txBody>
      </p:sp>
      <p:pic>
        <p:nvPicPr>
          <p:cNvPr id="1026" name="Picture 2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942" y="3356992"/>
            <a:ext cx="1052434" cy="86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ric\AppData\Local\Microsoft\Windows\Temporary Internet Files\Content.IE5\DIV08AZZ\MC90019891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707" y="2714965"/>
            <a:ext cx="965703" cy="163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58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Animation d’un graphique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41881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9217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22</Words>
  <Application>Microsoft Office PowerPoint</Application>
  <PresentationFormat>Affichage à l'écran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Diapositive 1</vt:lpstr>
      <vt:lpstr>Diapo Puce</vt:lpstr>
      <vt:lpstr>Animation</vt:lpstr>
      <vt:lpstr>Animation d’un graphique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</dc:creator>
  <cp:lastModifiedBy>Eric</cp:lastModifiedBy>
  <cp:revision>4</cp:revision>
  <dcterms:created xsi:type="dcterms:W3CDTF">2011-03-22T11:59:29Z</dcterms:created>
  <dcterms:modified xsi:type="dcterms:W3CDTF">2011-03-23T07:10:37Z</dcterms:modified>
</cp:coreProperties>
</file>