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7F2D19-D8BD-4803-BBCB-E71FD05398E7}" type="doc">
      <dgm:prSet loTypeId="urn:microsoft.com/office/officeart/2005/8/layout/orgChart1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D9F7C3DD-8A58-4806-98E4-A9C6569DF23E}">
      <dgm:prSet phldrT="[Texte]"/>
      <dgm:spPr/>
      <dgm:t>
        <a:bodyPr/>
        <a:lstStyle/>
        <a:p>
          <a:r>
            <a:rPr lang="fr-FR" dirty="0" smtClean="0"/>
            <a:t>Directeur General</a:t>
          </a:r>
          <a:endParaRPr lang="fr-FR" dirty="0"/>
        </a:p>
      </dgm:t>
    </dgm:pt>
    <dgm:pt modelId="{029610D6-226B-4722-9D45-FFBAEB8888F7}" type="parTrans" cxnId="{81102D58-1D99-4EED-8110-BCF782C74869}">
      <dgm:prSet/>
      <dgm:spPr/>
      <dgm:t>
        <a:bodyPr/>
        <a:lstStyle/>
        <a:p>
          <a:endParaRPr lang="fr-FR"/>
        </a:p>
      </dgm:t>
    </dgm:pt>
    <dgm:pt modelId="{AF2899B8-91F4-4121-850A-AFF699FA1BC9}" type="sibTrans" cxnId="{81102D58-1D99-4EED-8110-BCF782C74869}">
      <dgm:prSet/>
      <dgm:spPr/>
      <dgm:t>
        <a:bodyPr/>
        <a:lstStyle/>
        <a:p>
          <a:endParaRPr lang="fr-FR"/>
        </a:p>
      </dgm:t>
    </dgm:pt>
    <dgm:pt modelId="{49D92C0D-34A1-47DC-B531-FCEC9745172E}">
      <dgm:prSet phldrT="[Texte]"/>
      <dgm:spPr/>
      <dgm:t>
        <a:bodyPr/>
        <a:lstStyle/>
        <a:p>
          <a:r>
            <a:rPr lang="fr-FR" dirty="0" smtClean="0"/>
            <a:t>Directeur commercial</a:t>
          </a:r>
          <a:endParaRPr lang="fr-FR" dirty="0"/>
        </a:p>
      </dgm:t>
    </dgm:pt>
    <dgm:pt modelId="{5E6683D4-3D9F-4057-8330-3E6DA2CE7FF1}" type="parTrans" cxnId="{E95BA986-C3F3-42DC-8D5C-BBED54C2994E}">
      <dgm:prSet/>
      <dgm:spPr/>
      <dgm:t>
        <a:bodyPr/>
        <a:lstStyle/>
        <a:p>
          <a:endParaRPr lang="fr-FR"/>
        </a:p>
      </dgm:t>
    </dgm:pt>
    <dgm:pt modelId="{22DE1EAB-86C1-4CDE-A920-FE4ED6CC9CDF}" type="sibTrans" cxnId="{E95BA986-C3F3-42DC-8D5C-BBED54C2994E}">
      <dgm:prSet/>
      <dgm:spPr/>
      <dgm:t>
        <a:bodyPr/>
        <a:lstStyle/>
        <a:p>
          <a:endParaRPr lang="fr-FR"/>
        </a:p>
      </dgm:t>
    </dgm:pt>
    <dgm:pt modelId="{0D6D5FCB-3026-4A92-8D4B-DA314C897BB5}">
      <dgm:prSet phldrT="[Texte]"/>
      <dgm:spPr/>
      <dgm:t>
        <a:bodyPr/>
        <a:lstStyle/>
        <a:p>
          <a:r>
            <a:rPr lang="fr-FR" dirty="0" smtClean="0"/>
            <a:t>Vendeur 1</a:t>
          </a:r>
          <a:endParaRPr lang="fr-FR" dirty="0"/>
        </a:p>
      </dgm:t>
    </dgm:pt>
    <dgm:pt modelId="{442E8CE7-6AC0-4044-B111-2A701D6CE4C5}" type="parTrans" cxnId="{7DB949CC-03C6-4CA4-AAC3-8EBB0EDAA019}">
      <dgm:prSet/>
      <dgm:spPr/>
      <dgm:t>
        <a:bodyPr/>
        <a:lstStyle/>
        <a:p>
          <a:endParaRPr lang="fr-FR"/>
        </a:p>
      </dgm:t>
    </dgm:pt>
    <dgm:pt modelId="{268BE2DD-FD0C-4E33-9A3E-51EED0486657}" type="sibTrans" cxnId="{7DB949CC-03C6-4CA4-AAC3-8EBB0EDAA019}">
      <dgm:prSet/>
      <dgm:spPr/>
      <dgm:t>
        <a:bodyPr/>
        <a:lstStyle/>
        <a:p>
          <a:endParaRPr lang="fr-FR"/>
        </a:p>
      </dgm:t>
    </dgm:pt>
    <dgm:pt modelId="{FF1A2259-31E1-45D5-97A0-55C94873B7D6}">
      <dgm:prSet phldrT="[Texte]"/>
      <dgm:spPr/>
      <dgm:t>
        <a:bodyPr/>
        <a:lstStyle/>
        <a:p>
          <a:r>
            <a:rPr lang="fr-FR" dirty="0" smtClean="0"/>
            <a:t>Vendeur 2</a:t>
          </a:r>
          <a:endParaRPr lang="fr-FR" dirty="0"/>
        </a:p>
      </dgm:t>
    </dgm:pt>
    <dgm:pt modelId="{B8D92FFF-4989-4900-AB1D-7C3DC04C7B75}" type="parTrans" cxnId="{A6E23D2D-5593-43AE-9AEF-2082E3DBBCC2}">
      <dgm:prSet/>
      <dgm:spPr/>
      <dgm:t>
        <a:bodyPr/>
        <a:lstStyle/>
        <a:p>
          <a:endParaRPr lang="fr-FR"/>
        </a:p>
      </dgm:t>
    </dgm:pt>
    <dgm:pt modelId="{56A6E171-3689-47F6-965A-CA50685CC2EA}" type="sibTrans" cxnId="{A6E23D2D-5593-43AE-9AEF-2082E3DBBCC2}">
      <dgm:prSet/>
      <dgm:spPr/>
      <dgm:t>
        <a:bodyPr/>
        <a:lstStyle/>
        <a:p>
          <a:endParaRPr lang="fr-FR"/>
        </a:p>
      </dgm:t>
    </dgm:pt>
    <dgm:pt modelId="{73C4ADC4-1FDA-448C-8C20-7FDECA55CB1D}">
      <dgm:prSet phldrT="[Texte]"/>
      <dgm:spPr/>
      <dgm:t>
        <a:bodyPr/>
        <a:lstStyle/>
        <a:p>
          <a:r>
            <a:rPr lang="fr-FR" dirty="0" smtClean="0"/>
            <a:t>Directeur technique</a:t>
          </a:r>
          <a:endParaRPr lang="fr-FR" dirty="0"/>
        </a:p>
      </dgm:t>
    </dgm:pt>
    <dgm:pt modelId="{A452548F-3F5F-499E-AD2E-93D249F1CB6D}" type="parTrans" cxnId="{42A34FE3-19D8-4BBE-BC4E-FF29AC73DD5C}">
      <dgm:prSet/>
      <dgm:spPr/>
      <dgm:t>
        <a:bodyPr/>
        <a:lstStyle/>
        <a:p>
          <a:endParaRPr lang="fr-FR"/>
        </a:p>
      </dgm:t>
    </dgm:pt>
    <dgm:pt modelId="{CBE53A23-9CD7-4012-8B4F-706580F7AE48}" type="sibTrans" cxnId="{42A34FE3-19D8-4BBE-BC4E-FF29AC73DD5C}">
      <dgm:prSet/>
      <dgm:spPr/>
      <dgm:t>
        <a:bodyPr/>
        <a:lstStyle/>
        <a:p>
          <a:endParaRPr lang="fr-FR"/>
        </a:p>
      </dgm:t>
    </dgm:pt>
    <dgm:pt modelId="{C0295256-3C7D-44B1-B8F1-075DE2E5E3BC}">
      <dgm:prSet phldrT="[Texte]"/>
      <dgm:spPr/>
      <dgm:t>
        <a:bodyPr/>
        <a:lstStyle/>
        <a:p>
          <a:r>
            <a:rPr lang="fr-FR" dirty="0" smtClean="0"/>
            <a:t>Technicien 1</a:t>
          </a:r>
          <a:endParaRPr lang="fr-FR" dirty="0"/>
        </a:p>
      </dgm:t>
    </dgm:pt>
    <dgm:pt modelId="{BAF73F8A-7D0F-44A7-B323-877C5D1D5107}" type="parTrans" cxnId="{4B7EDBCC-0266-4E5D-91CE-4B8466DA2E61}">
      <dgm:prSet/>
      <dgm:spPr/>
      <dgm:t>
        <a:bodyPr/>
        <a:lstStyle/>
        <a:p>
          <a:endParaRPr lang="fr-FR"/>
        </a:p>
      </dgm:t>
    </dgm:pt>
    <dgm:pt modelId="{A232B13F-5197-4470-94EA-9EEC35B9B423}" type="sibTrans" cxnId="{4B7EDBCC-0266-4E5D-91CE-4B8466DA2E61}">
      <dgm:prSet/>
      <dgm:spPr/>
      <dgm:t>
        <a:bodyPr/>
        <a:lstStyle/>
        <a:p>
          <a:endParaRPr lang="fr-FR"/>
        </a:p>
      </dgm:t>
    </dgm:pt>
    <dgm:pt modelId="{05B8A46E-E0C8-4840-90CD-6F2C02B5BD07}">
      <dgm:prSet/>
      <dgm:spPr/>
      <dgm:t>
        <a:bodyPr/>
        <a:lstStyle/>
        <a:p>
          <a:r>
            <a:rPr lang="fr-FR" dirty="0" smtClean="0"/>
            <a:t>Directeur financier</a:t>
          </a:r>
          <a:endParaRPr lang="fr-FR" dirty="0"/>
        </a:p>
      </dgm:t>
    </dgm:pt>
    <dgm:pt modelId="{34A6C588-A10D-4963-9792-B7D84F41389D}" type="parTrans" cxnId="{9748DE54-4981-4D13-B833-EF28BC08F5E3}">
      <dgm:prSet/>
      <dgm:spPr/>
      <dgm:t>
        <a:bodyPr/>
        <a:lstStyle/>
        <a:p>
          <a:endParaRPr lang="fr-FR"/>
        </a:p>
      </dgm:t>
    </dgm:pt>
    <dgm:pt modelId="{5B299B25-DDD2-472E-BC75-D1EBDA4C5304}" type="sibTrans" cxnId="{9748DE54-4981-4D13-B833-EF28BC08F5E3}">
      <dgm:prSet/>
      <dgm:spPr/>
      <dgm:t>
        <a:bodyPr/>
        <a:lstStyle/>
        <a:p>
          <a:endParaRPr lang="fr-FR"/>
        </a:p>
      </dgm:t>
    </dgm:pt>
    <dgm:pt modelId="{41C52484-843D-4C52-AB0C-0DABA2E54A1C}">
      <dgm:prSet/>
      <dgm:spPr/>
      <dgm:t>
        <a:bodyPr/>
        <a:lstStyle/>
        <a:p>
          <a:r>
            <a:rPr lang="fr-FR" dirty="0" smtClean="0"/>
            <a:t>Comptable 1</a:t>
          </a:r>
          <a:endParaRPr lang="fr-FR" dirty="0"/>
        </a:p>
      </dgm:t>
    </dgm:pt>
    <dgm:pt modelId="{C446FE46-DE27-4218-BDAD-CEB6B1AEEF97}" type="parTrans" cxnId="{502DAE2C-51CF-431A-870A-2D8F24CD503D}">
      <dgm:prSet/>
      <dgm:spPr/>
      <dgm:t>
        <a:bodyPr/>
        <a:lstStyle/>
        <a:p>
          <a:endParaRPr lang="fr-FR"/>
        </a:p>
      </dgm:t>
    </dgm:pt>
    <dgm:pt modelId="{A188E41F-E13B-490B-BCCC-CE9A677749ED}" type="sibTrans" cxnId="{502DAE2C-51CF-431A-870A-2D8F24CD503D}">
      <dgm:prSet/>
      <dgm:spPr/>
      <dgm:t>
        <a:bodyPr/>
        <a:lstStyle/>
        <a:p>
          <a:endParaRPr lang="fr-FR"/>
        </a:p>
      </dgm:t>
    </dgm:pt>
    <dgm:pt modelId="{28602B86-FB9A-4745-8DBB-303322A949B9}">
      <dgm:prSet/>
      <dgm:spPr/>
      <dgm:t>
        <a:bodyPr/>
        <a:lstStyle/>
        <a:p>
          <a:r>
            <a:rPr lang="fr-FR" dirty="0" smtClean="0"/>
            <a:t>Comptable 2</a:t>
          </a:r>
          <a:endParaRPr lang="fr-FR" dirty="0"/>
        </a:p>
      </dgm:t>
    </dgm:pt>
    <dgm:pt modelId="{0C0B1F61-BD14-43E6-96D2-10B1B84E49B9}" type="parTrans" cxnId="{3B409044-3653-42DF-93C5-07F4C9259AED}">
      <dgm:prSet/>
      <dgm:spPr/>
      <dgm:t>
        <a:bodyPr/>
        <a:lstStyle/>
        <a:p>
          <a:endParaRPr lang="fr-FR"/>
        </a:p>
      </dgm:t>
    </dgm:pt>
    <dgm:pt modelId="{A3D7F33E-780A-42EB-AE26-FFA7836EF3B7}" type="sibTrans" cxnId="{3B409044-3653-42DF-93C5-07F4C9259AED}">
      <dgm:prSet/>
      <dgm:spPr/>
      <dgm:t>
        <a:bodyPr/>
        <a:lstStyle/>
        <a:p>
          <a:endParaRPr lang="fr-FR"/>
        </a:p>
      </dgm:t>
    </dgm:pt>
    <dgm:pt modelId="{49BF4868-603D-40A1-A01C-CDCEA4B0DCA5}">
      <dgm:prSet/>
      <dgm:spPr/>
      <dgm:t>
        <a:bodyPr/>
        <a:lstStyle/>
        <a:p>
          <a:r>
            <a:rPr lang="fr-FR" dirty="0" smtClean="0"/>
            <a:t>Comptable 3</a:t>
          </a:r>
          <a:endParaRPr lang="fr-FR" dirty="0"/>
        </a:p>
      </dgm:t>
    </dgm:pt>
    <dgm:pt modelId="{35204615-8F32-46F9-9411-BE28F7D1CCD7}" type="parTrans" cxnId="{5604BF99-A5F8-4822-A1B9-B681522E1917}">
      <dgm:prSet/>
      <dgm:spPr/>
      <dgm:t>
        <a:bodyPr/>
        <a:lstStyle/>
        <a:p>
          <a:endParaRPr lang="fr-FR"/>
        </a:p>
      </dgm:t>
    </dgm:pt>
    <dgm:pt modelId="{9B858579-F9EC-45FC-B50B-78A3235869BA}" type="sibTrans" cxnId="{5604BF99-A5F8-4822-A1B9-B681522E1917}">
      <dgm:prSet/>
      <dgm:spPr/>
      <dgm:t>
        <a:bodyPr/>
        <a:lstStyle/>
        <a:p>
          <a:endParaRPr lang="fr-FR"/>
        </a:p>
      </dgm:t>
    </dgm:pt>
    <dgm:pt modelId="{36CD1812-5F52-4433-B875-00D952E6FB6B}" type="asst">
      <dgm:prSet/>
      <dgm:spPr/>
      <dgm:t>
        <a:bodyPr/>
        <a:lstStyle/>
        <a:p>
          <a:r>
            <a:rPr lang="fr-FR" smtClean="0"/>
            <a:t>assistante</a:t>
          </a:r>
          <a:endParaRPr lang="fr-FR" dirty="0"/>
        </a:p>
      </dgm:t>
    </dgm:pt>
    <dgm:pt modelId="{44143696-99D0-4AD1-AB8F-7A8F0990DC08}" type="parTrans" cxnId="{54881205-EB03-4ECC-81D8-89A2F8C0BADD}">
      <dgm:prSet/>
      <dgm:spPr/>
      <dgm:t>
        <a:bodyPr/>
        <a:lstStyle/>
        <a:p>
          <a:endParaRPr lang="fr-FR"/>
        </a:p>
      </dgm:t>
    </dgm:pt>
    <dgm:pt modelId="{2DF535B5-FE4D-42B8-9481-87DBF9544C20}" type="sibTrans" cxnId="{54881205-EB03-4ECC-81D8-89A2F8C0BADD}">
      <dgm:prSet/>
      <dgm:spPr/>
      <dgm:t>
        <a:bodyPr/>
        <a:lstStyle/>
        <a:p>
          <a:endParaRPr lang="fr-FR"/>
        </a:p>
      </dgm:t>
    </dgm:pt>
    <dgm:pt modelId="{173A4CB3-11D2-47A1-9C91-B2154B1B8DF3}" type="pres">
      <dgm:prSet presAssocID="{FC7F2D19-D8BD-4803-BBCB-E71FD05398E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7A348CF5-2A9C-4C24-ABDB-62C611F30024}" type="pres">
      <dgm:prSet presAssocID="{D9F7C3DD-8A58-4806-98E4-A9C6569DF23E}" presName="hierRoot1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2F3890EE-E7E0-430A-9EEF-A792FFBD18D8}" type="pres">
      <dgm:prSet presAssocID="{D9F7C3DD-8A58-4806-98E4-A9C6569DF23E}" presName="rootComposite1" presStyleCnt="0"/>
      <dgm:spPr/>
      <dgm:t>
        <a:bodyPr/>
        <a:lstStyle/>
        <a:p>
          <a:endParaRPr lang="fr-FR"/>
        </a:p>
      </dgm:t>
    </dgm:pt>
    <dgm:pt modelId="{83A6F4E7-3226-4EBC-A6D8-FF6BB6384E4D}" type="pres">
      <dgm:prSet presAssocID="{D9F7C3DD-8A58-4806-98E4-A9C6569DF23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F2A7BC7-E9C5-4401-A40D-E12FDD15F462}" type="pres">
      <dgm:prSet presAssocID="{D9F7C3DD-8A58-4806-98E4-A9C6569DF23E}" presName="rootConnector1" presStyleLbl="node1" presStyleIdx="0" presStyleCnt="0"/>
      <dgm:spPr/>
      <dgm:t>
        <a:bodyPr/>
        <a:lstStyle/>
        <a:p>
          <a:endParaRPr lang="fr-FR"/>
        </a:p>
      </dgm:t>
    </dgm:pt>
    <dgm:pt modelId="{BD36E29C-A185-4211-BB0E-2A2C0C130853}" type="pres">
      <dgm:prSet presAssocID="{D9F7C3DD-8A58-4806-98E4-A9C6569DF23E}" presName="hierChild2" presStyleCnt="0"/>
      <dgm:spPr/>
      <dgm:t>
        <a:bodyPr/>
        <a:lstStyle/>
        <a:p>
          <a:endParaRPr lang="fr-FR"/>
        </a:p>
      </dgm:t>
    </dgm:pt>
    <dgm:pt modelId="{B9D49ED0-B56C-4A2F-AE66-E626C53DD63C}" type="pres">
      <dgm:prSet presAssocID="{5E6683D4-3D9F-4057-8330-3E6DA2CE7FF1}" presName="Name37" presStyleLbl="parChTrans1D2" presStyleIdx="0" presStyleCnt="4"/>
      <dgm:spPr/>
      <dgm:t>
        <a:bodyPr/>
        <a:lstStyle/>
        <a:p>
          <a:endParaRPr lang="fr-FR"/>
        </a:p>
      </dgm:t>
    </dgm:pt>
    <dgm:pt modelId="{8CE0C510-7CE5-4DD1-8115-ADDE3BE5FB31}" type="pres">
      <dgm:prSet presAssocID="{49D92C0D-34A1-47DC-B531-FCEC9745172E}" presName="hierRoot2" presStyleCnt="0">
        <dgm:presLayoutVars>
          <dgm:hierBranch/>
        </dgm:presLayoutVars>
      </dgm:prSet>
      <dgm:spPr/>
      <dgm:t>
        <a:bodyPr/>
        <a:lstStyle/>
        <a:p>
          <a:endParaRPr lang="fr-FR"/>
        </a:p>
      </dgm:t>
    </dgm:pt>
    <dgm:pt modelId="{0A4FD1BC-C7BD-4E23-8D8C-0215FC9BE087}" type="pres">
      <dgm:prSet presAssocID="{49D92C0D-34A1-47DC-B531-FCEC9745172E}" presName="rootComposite" presStyleCnt="0"/>
      <dgm:spPr/>
      <dgm:t>
        <a:bodyPr/>
        <a:lstStyle/>
        <a:p>
          <a:endParaRPr lang="fr-FR"/>
        </a:p>
      </dgm:t>
    </dgm:pt>
    <dgm:pt modelId="{153BAF4F-9CA7-473C-96EF-0075C9B1AAF9}" type="pres">
      <dgm:prSet presAssocID="{49D92C0D-34A1-47DC-B531-FCEC9745172E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69BAE7B-D18F-474E-8BB3-DFDB2917C9BF}" type="pres">
      <dgm:prSet presAssocID="{49D92C0D-34A1-47DC-B531-FCEC9745172E}" presName="rootConnector" presStyleLbl="node2" presStyleIdx="0" presStyleCnt="3"/>
      <dgm:spPr/>
      <dgm:t>
        <a:bodyPr/>
        <a:lstStyle/>
        <a:p>
          <a:endParaRPr lang="fr-FR"/>
        </a:p>
      </dgm:t>
    </dgm:pt>
    <dgm:pt modelId="{223D96DC-50DB-418D-B83E-8FC15AD9004C}" type="pres">
      <dgm:prSet presAssocID="{49D92C0D-34A1-47DC-B531-FCEC9745172E}" presName="hierChild4" presStyleCnt="0"/>
      <dgm:spPr/>
      <dgm:t>
        <a:bodyPr/>
        <a:lstStyle/>
        <a:p>
          <a:endParaRPr lang="fr-FR"/>
        </a:p>
      </dgm:t>
    </dgm:pt>
    <dgm:pt modelId="{72DE794A-0C27-4B8E-B89F-15A23C1DF7C8}" type="pres">
      <dgm:prSet presAssocID="{442E8CE7-6AC0-4044-B111-2A701D6CE4C5}" presName="Name35" presStyleLbl="parChTrans1D3" presStyleIdx="0" presStyleCnt="6"/>
      <dgm:spPr/>
      <dgm:t>
        <a:bodyPr/>
        <a:lstStyle/>
        <a:p>
          <a:endParaRPr lang="fr-FR"/>
        </a:p>
      </dgm:t>
    </dgm:pt>
    <dgm:pt modelId="{90733686-F6DD-42A5-975C-59AC91AB8B65}" type="pres">
      <dgm:prSet presAssocID="{0D6D5FCB-3026-4A92-8D4B-DA314C897BB5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14C1C0DF-1864-4622-9DE6-8F4438BB28C8}" type="pres">
      <dgm:prSet presAssocID="{0D6D5FCB-3026-4A92-8D4B-DA314C897BB5}" presName="rootComposite" presStyleCnt="0"/>
      <dgm:spPr/>
      <dgm:t>
        <a:bodyPr/>
        <a:lstStyle/>
        <a:p>
          <a:endParaRPr lang="fr-FR"/>
        </a:p>
      </dgm:t>
    </dgm:pt>
    <dgm:pt modelId="{505DA0B0-F7EB-42A3-A280-96DE634E60D1}" type="pres">
      <dgm:prSet presAssocID="{0D6D5FCB-3026-4A92-8D4B-DA314C897BB5}" presName="rootText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04FE06C-A815-4F01-B649-7F6519D21B4A}" type="pres">
      <dgm:prSet presAssocID="{0D6D5FCB-3026-4A92-8D4B-DA314C897BB5}" presName="rootConnector" presStyleLbl="node3" presStyleIdx="0" presStyleCnt="6"/>
      <dgm:spPr/>
      <dgm:t>
        <a:bodyPr/>
        <a:lstStyle/>
        <a:p>
          <a:endParaRPr lang="fr-FR"/>
        </a:p>
      </dgm:t>
    </dgm:pt>
    <dgm:pt modelId="{A16E962D-7CC2-4DCF-8F67-786AC1E98A36}" type="pres">
      <dgm:prSet presAssocID="{0D6D5FCB-3026-4A92-8D4B-DA314C897BB5}" presName="hierChild4" presStyleCnt="0"/>
      <dgm:spPr/>
      <dgm:t>
        <a:bodyPr/>
        <a:lstStyle/>
        <a:p>
          <a:endParaRPr lang="fr-FR"/>
        </a:p>
      </dgm:t>
    </dgm:pt>
    <dgm:pt modelId="{90F7EC06-8E37-4918-96BE-99BE03BA318B}" type="pres">
      <dgm:prSet presAssocID="{0D6D5FCB-3026-4A92-8D4B-DA314C897BB5}" presName="hierChild5" presStyleCnt="0"/>
      <dgm:spPr/>
      <dgm:t>
        <a:bodyPr/>
        <a:lstStyle/>
        <a:p>
          <a:endParaRPr lang="fr-FR"/>
        </a:p>
      </dgm:t>
    </dgm:pt>
    <dgm:pt modelId="{C99BC6CE-4DDD-4725-8C96-106F81073F5C}" type="pres">
      <dgm:prSet presAssocID="{B8D92FFF-4989-4900-AB1D-7C3DC04C7B75}" presName="Name35" presStyleLbl="parChTrans1D3" presStyleIdx="1" presStyleCnt="6"/>
      <dgm:spPr/>
      <dgm:t>
        <a:bodyPr/>
        <a:lstStyle/>
        <a:p>
          <a:endParaRPr lang="fr-FR"/>
        </a:p>
      </dgm:t>
    </dgm:pt>
    <dgm:pt modelId="{66770335-3A09-4A74-9BE1-249327EE3509}" type="pres">
      <dgm:prSet presAssocID="{FF1A2259-31E1-45D5-97A0-55C94873B7D6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90BABA04-548E-447B-A06F-AF3993CB4DE1}" type="pres">
      <dgm:prSet presAssocID="{FF1A2259-31E1-45D5-97A0-55C94873B7D6}" presName="rootComposite" presStyleCnt="0"/>
      <dgm:spPr/>
      <dgm:t>
        <a:bodyPr/>
        <a:lstStyle/>
        <a:p>
          <a:endParaRPr lang="fr-FR"/>
        </a:p>
      </dgm:t>
    </dgm:pt>
    <dgm:pt modelId="{16622349-5B87-4BB5-90EC-61C3E4B49519}" type="pres">
      <dgm:prSet presAssocID="{FF1A2259-31E1-45D5-97A0-55C94873B7D6}" presName="rootText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0117836-273B-409D-90A9-210CFEF94136}" type="pres">
      <dgm:prSet presAssocID="{FF1A2259-31E1-45D5-97A0-55C94873B7D6}" presName="rootConnector" presStyleLbl="node3" presStyleIdx="1" presStyleCnt="6"/>
      <dgm:spPr/>
      <dgm:t>
        <a:bodyPr/>
        <a:lstStyle/>
        <a:p>
          <a:endParaRPr lang="fr-FR"/>
        </a:p>
      </dgm:t>
    </dgm:pt>
    <dgm:pt modelId="{675C3F59-7F23-4845-8F27-5501D73A5791}" type="pres">
      <dgm:prSet presAssocID="{FF1A2259-31E1-45D5-97A0-55C94873B7D6}" presName="hierChild4" presStyleCnt="0"/>
      <dgm:spPr/>
      <dgm:t>
        <a:bodyPr/>
        <a:lstStyle/>
        <a:p>
          <a:endParaRPr lang="fr-FR"/>
        </a:p>
      </dgm:t>
    </dgm:pt>
    <dgm:pt modelId="{B30F56DE-59BE-4938-BDE7-F0E2D266CFD4}" type="pres">
      <dgm:prSet presAssocID="{FF1A2259-31E1-45D5-97A0-55C94873B7D6}" presName="hierChild5" presStyleCnt="0"/>
      <dgm:spPr/>
      <dgm:t>
        <a:bodyPr/>
        <a:lstStyle/>
        <a:p>
          <a:endParaRPr lang="fr-FR"/>
        </a:p>
      </dgm:t>
    </dgm:pt>
    <dgm:pt modelId="{2935D12D-CAF4-4FC1-9A25-0730DF713A8A}" type="pres">
      <dgm:prSet presAssocID="{49D92C0D-34A1-47DC-B531-FCEC9745172E}" presName="hierChild5" presStyleCnt="0"/>
      <dgm:spPr/>
      <dgm:t>
        <a:bodyPr/>
        <a:lstStyle/>
        <a:p>
          <a:endParaRPr lang="fr-FR"/>
        </a:p>
      </dgm:t>
    </dgm:pt>
    <dgm:pt modelId="{9624A748-15EE-4095-BF70-D0523E1EBA15}" type="pres">
      <dgm:prSet presAssocID="{A452548F-3F5F-499E-AD2E-93D249F1CB6D}" presName="Name37" presStyleLbl="parChTrans1D2" presStyleIdx="1" presStyleCnt="4"/>
      <dgm:spPr/>
      <dgm:t>
        <a:bodyPr/>
        <a:lstStyle/>
        <a:p>
          <a:endParaRPr lang="fr-FR"/>
        </a:p>
      </dgm:t>
    </dgm:pt>
    <dgm:pt modelId="{CE2FBF34-CF1C-4AA5-BDEB-3786E2488412}" type="pres">
      <dgm:prSet presAssocID="{73C4ADC4-1FDA-448C-8C20-7FDECA55CB1D}" presName="hierRoot2" presStyleCnt="0">
        <dgm:presLayoutVars>
          <dgm:hierBranch/>
        </dgm:presLayoutVars>
      </dgm:prSet>
      <dgm:spPr/>
      <dgm:t>
        <a:bodyPr/>
        <a:lstStyle/>
        <a:p>
          <a:endParaRPr lang="fr-FR"/>
        </a:p>
      </dgm:t>
    </dgm:pt>
    <dgm:pt modelId="{20B37072-C33F-4905-A3CA-0AF87910DFB7}" type="pres">
      <dgm:prSet presAssocID="{73C4ADC4-1FDA-448C-8C20-7FDECA55CB1D}" presName="rootComposite" presStyleCnt="0"/>
      <dgm:spPr/>
      <dgm:t>
        <a:bodyPr/>
        <a:lstStyle/>
        <a:p>
          <a:endParaRPr lang="fr-FR"/>
        </a:p>
      </dgm:t>
    </dgm:pt>
    <dgm:pt modelId="{67981CB2-0463-461F-AF92-7608F74237CB}" type="pres">
      <dgm:prSet presAssocID="{73C4ADC4-1FDA-448C-8C20-7FDECA55CB1D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37FDC4D-EF81-4554-8EA8-BF5DABF4AC4B}" type="pres">
      <dgm:prSet presAssocID="{73C4ADC4-1FDA-448C-8C20-7FDECA55CB1D}" presName="rootConnector" presStyleLbl="node2" presStyleIdx="1" presStyleCnt="3"/>
      <dgm:spPr/>
      <dgm:t>
        <a:bodyPr/>
        <a:lstStyle/>
        <a:p>
          <a:endParaRPr lang="fr-FR"/>
        </a:p>
      </dgm:t>
    </dgm:pt>
    <dgm:pt modelId="{2096FAC5-B7F5-49A1-88E9-68A769940622}" type="pres">
      <dgm:prSet presAssocID="{73C4ADC4-1FDA-448C-8C20-7FDECA55CB1D}" presName="hierChild4" presStyleCnt="0"/>
      <dgm:spPr/>
      <dgm:t>
        <a:bodyPr/>
        <a:lstStyle/>
        <a:p>
          <a:endParaRPr lang="fr-FR"/>
        </a:p>
      </dgm:t>
    </dgm:pt>
    <dgm:pt modelId="{C2F614AF-8255-4681-8E26-25311E82AE43}" type="pres">
      <dgm:prSet presAssocID="{BAF73F8A-7D0F-44A7-B323-877C5D1D5107}" presName="Name35" presStyleLbl="parChTrans1D3" presStyleIdx="2" presStyleCnt="6"/>
      <dgm:spPr/>
      <dgm:t>
        <a:bodyPr/>
        <a:lstStyle/>
        <a:p>
          <a:endParaRPr lang="fr-FR"/>
        </a:p>
      </dgm:t>
    </dgm:pt>
    <dgm:pt modelId="{B3F15F45-223B-491F-83EC-EA9EE2147DA0}" type="pres">
      <dgm:prSet presAssocID="{C0295256-3C7D-44B1-B8F1-075DE2E5E3BC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6A802EF1-4275-40E6-AC66-0AE2263724CA}" type="pres">
      <dgm:prSet presAssocID="{C0295256-3C7D-44B1-B8F1-075DE2E5E3BC}" presName="rootComposite" presStyleCnt="0"/>
      <dgm:spPr/>
      <dgm:t>
        <a:bodyPr/>
        <a:lstStyle/>
        <a:p>
          <a:endParaRPr lang="fr-FR"/>
        </a:p>
      </dgm:t>
    </dgm:pt>
    <dgm:pt modelId="{43939F21-A025-463D-90B8-FAA19EEC617E}" type="pres">
      <dgm:prSet presAssocID="{C0295256-3C7D-44B1-B8F1-075DE2E5E3BC}" presName="rootText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C468AC4-59B7-4213-A1E1-A0CDD8AB7E07}" type="pres">
      <dgm:prSet presAssocID="{C0295256-3C7D-44B1-B8F1-075DE2E5E3BC}" presName="rootConnector" presStyleLbl="node3" presStyleIdx="2" presStyleCnt="6"/>
      <dgm:spPr/>
      <dgm:t>
        <a:bodyPr/>
        <a:lstStyle/>
        <a:p>
          <a:endParaRPr lang="fr-FR"/>
        </a:p>
      </dgm:t>
    </dgm:pt>
    <dgm:pt modelId="{2815B1B7-98AA-4059-B9CE-A838FB2D4DC7}" type="pres">
      <dgm:prSet presAssocID="{C0295256-3C7D-44B1-B8F1-075DE2E5E3BC}" presName="hierChild4" presStyleCnt="0"/>
      <dgm:spPr/>
      <dgm:t>
        <a:bodyPr/>
        <a:lstStyle/>
        <a:p>
          <a:endParaRPr lang="fr-FR"/>
        </a:p>
      </dgm:t>
    </dgm:pt>
    <dgm:pt modelId="{2F8A2A70-D9AA-4B5D-B68F-963A5D707523}" type="pres">
      <dgm:prSet presAssocID="{C0295256-3C7D-44B1-B8F1-075DE2E5E3BC}" presName="hierChild5" presStyleCnt="0"/>
      <dgm:spPr/>
      <dgm:t>
        <a:bodyPr/>
        <a:lstStyle/>
        <a:p>
          <a:endParaRPr lang="fr-FR"/>
        </a:p>
      </dgm:t>
    </dgm:pt>
    <dgm:pt modelId="{0C8AF1D5-9E62-4140-9F23-EDE101BA2D27}" type="pres">
      <dgm:prSet presAssocID="{73C4ADC4-1FDA-448C-8C20-7FDECA55CB1D}" presName="hierChild5" presStyleCnt="0"/>
      <dgm:spPr/>
      <dgm:t>
        <a:bodyPr/>
        <a:lstStyle/>
        <a:p>
          <a:endParaRPr lang="fr-FR"/>
        </a:p>
      </dgm:t>
    </dgm:pt>
    <dgm:pt modelId="{742C8DCE-5701-4C0E-9E9A-F401EC2B87B2}" type="pres">
      <dgm:prSet presAssocID="{34A6C588-A10D-4963-9792-B7D84F41389D}" presName="Name37" presStyleLbl="parChTrans1D2" presStyleIdx="2" presStyleCnt="4"/>
      <dgm:spPr/>
      <dgm:t>
        <a:bodyPr/>
        <a:lstStyle/>
        <a:p>
          <a:endParaRPr lang="fr-FR"/>
        </a:p>
      </dgm:t>
    </dgm:pt>
    <dgm:pt modelId="{E90A6DF1-59B6-4EA9-8038-DF3D99C3D4B7}" type="pres">
      <dgm:prSet presAssocID="{05B8A46E-E0C8-4840-90CD-6F2C02B5BD07}" presName="hierRoot2" presStyleCnt="0">
        <dgm:presLayoutVars>
          <dgm:hierBranch val="l"/>
        </dgm:presLayoutVars>
      </dgm:prSet>
      <dgm:spPr/>
      <dgm:t>
        <a:bodyPr/>
        <a:lstStyle/>
        <a:p>
          <a:endParaRPr lang="fr-FR"/>
        </a:p>
      </dgm:t>
    </dgm:pt>
    <dgm:pt modelId="{282FA9F2-61FF-415A-9503-9E6D76B9AEF3}" type="pres">
      <dgm:prSet presAssocID="{05B8A46E-E0C8-4840-90CD-6F2C02B5BD07}" presName="rootComposite" presStyleCnt="0"/>
      <dgm:spPr/>
      <dgm:t>
        <a:bodyPr/>
        <a:lstStyle/>
        <a:p>
          <a:endParaRPr lang="fr-FR"/>
        </a:p>
      </dgm:t>
    </dgm:pt>
    <dgm:pt modelId="{9220A75F-2408-4B25-87AA-C2695D8F52F3}" type="pres">
      <dgm:prSet presAssocID="{05B8A46E-E0C8-4840-90CD-6F2C02B5BD0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EE86F6D-4BBD-46D5-B601-94204A130D8E}" type="pres">
      <dgm:prSet presAssocID="{05B8A46E-E0C8-4840-90CD-6F2C02B5BD07}" presName="rootConnector" presStyleLbl="node2" presStyleIdx="2" presStyleCnt="3"/>
      <dgm:spPr/>
      <dgm:t>
        <a:bodyPr/>
        <a:lstStyle/>
        <a:p>
          <a:endParaRPr lang="fr-FR"/>
        </a:p>
      </dgm:t>
    </dgm:pt>
    <dgm:pt modelId="{DFC97202-586E-4FD2-9280-A52F7ED88335}" type="pres">
      <dgm:prSet presAssocID="{05B8A46E-E0C8-4840-90CD-6F2C02B5BD07}" presName="hierChild4" presStyleCnt="0"/>
      <dgm:spPr/>
      <dgm:t>
        <a:bodyPr/>
        <a:lstStyle/>
        <a:p>
          <a:endParaRPr lang="fr-FR"/>
        </a:p>
      </dgm:t>
    </dgm:pt>
    <dgm:pt modelId="{EEFF3DA8-3BFC-43BC-AEDD-773E5B97CA8C}" type="pres">
      <dgm:prSet presAssocID="{C446FE46-DE27-4218-BDAD-CEB6B1AEEF97}" presName="Name50" presStyleLbl="parChTrans1D3" presStyleIdx="3" presStyleCnt="6"/>
      <dgm:spPr/>
      <dgm:t>
        <a:bodyPr/>
        <a:lstStyle/>
        <a:p>
          <a:endParaRPr lang="fr-FR"/>
        </a:p>
      </dgm:t>
    </dgm:pt>
    <dgm:pt modelId="{EF6E28A8-6C75-4E78-AAED-2A43640208BF}" type="pres">
      <dgm:prSet presAssocID="{41C52484-843D-4C52-AB0C-0DABA2E54A1C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027E3F4D-6616-4A18-A5EB-7E5878D4A967}" type="pres">
      <dgm:prSet presAssocID="{41C52484-843D-4C52-AB0C-0DABA2E54A1C}" presName="rootComposite" presStyleCnt="0"/>
      <dgm:spPr/>
      <dgm:t>
        <a:bodyPr/>
        <a:lstStyle/>
        <a:p>
          <a:endParaRPr lang="fr-FR"/>
        </a:p>
      </dgm:t>
    </dgm:pt>
    <dgm:pt modelId="{2E0EF9CC-D7C4-4978-A3AF-A6FC8ECE10E6}" type="pres">
      <dgm:prSet presAssocID="{41C52484-843D-4C52-AB0C-0DABA2E54A1C}" presName="rootText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12147E3-BE05-4136-A2FF-5547EBD9EA4D}" type="pres">
      <dgm:prSet presAssocID="{41C52484-843D-4C52-AB0C-0DABA2E54A1C}" presName="rootConnector" presStyleLbl="node3" presStyleIdx="3" presStyleCnt="6"/>
      <dgm:spPr/>
      <dgm:t>
        <a:bodyPr/>
        <a:lstStyle/>
        <a:p>
          <a:endParaRPr lang="fr-FR"/>
        </a:p>
      </dgm:t>
    </dgm:pt>
    <dgm:pt modelId="{45BDAEEA-8974-43AE-A0B5-9698ADE4378D}" type="pres">
      <dgm:prSet presAssocID="{41C52484-843D-4C52-AB0C-0DABA2E54A1C}" presName="hierChild4" presStyleCnt="0"/>
      <dgm:spPr/>
      <dgm:t>
        <a:bodyPr/>
        <a:lstStyle/>
        <a:p>
          <a:endParaRPr lang="fr-FR"/>
        </a:p>
      </dgm:t>
    </dgm:pt>
    <dgm:pt modelId="{3318C9A5-C390-4FBD-92FF-E27CC89FFE1F}" type="pres">
      <dgm:prSet presAssocID="{41C52484-843D-4C52-AB0C-0DABA2E54A1C}" presName="hierChild5" presStyleCnt="0"/>
      <dgm:spPr/>
      <dgm:t>
        <a:bodyPr/>
        <a:lstStyle/>
        <a:p>
          <a:endParaRPr lang="fr-FR"/>
        </a:p>
      </dgm:t>
    </dgm:pt>
    <dgm:pt modelId="{543935A5-49D9-4A8A-A28A-F248F7A84579}" type="pres">
      <dgm:prSet presAssocID="{0C0B1F61-BD14-43E6-96D2-10B1B84E49B9}" presName="Name50" presStyleLbl="parChTrans1D3" presStyleIdx="4" presStyleCnt="6"/>
      <dgm:spPr/>
      <dgm:t>
        <a:bodyPr/>
        <a:lstStyle/>
        <a:p>
          <a:endParaRPr lang="fr-FR"/>
        </a:p>
      </dgm:t>
    </dgm:pt>
    <dgm:pt modelId="{029CF969-4068-419F-A686-674ED0C5F2E6}" type="pres">
      <dgm:prSet presAssocID="{28602B86-FB9A-4745-8DBB-303322A949B9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6F761BBB-130D-4697-B933-488B843D4337}" type="pres">
      <dgm:prSet presAssocID="{28602B86-FB9A-4745-8DBB-303322A949B9}" presName="rootComposite" presStyleCnt="0"/>
      <dgm:spPr/>
      <dgm:t>
        <a:bodyPr/>
        <a:lstStyle/>
        <a:p>
          <a:endParaRPr lang="fr-FR"/>
        </a:p>
      </dgm:t>
    </dgm:pt>
    <dgm:pt modelId="{3BB27725-E563-480D-99BB-EB9F29C4F199}" type="pres">
      <dgm:prSet presAssocID="{28602B86-FB9A-4745-8DBB-303322A949B9}" presName="rootText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9857D75-4F1F-48E7-BB2A-214C49D3CA82}" type="pres">
      <dgm:prSet presAssocID="{28602B86-FB9A-4745-8DBB-303322A949B9}" presName="rootConnector" presStyleLbl="node3" presStyleIdx="4" presStyleCnt="6"/>
      <dgm:spPr/>
      <dgm:t>
        <a:bodyPr/>
        <a:lstStyle/>
        <a:p>
          <a:endParaRPr lang="fr-FR"/>
        </a:p>
      </dgm:t>
    </dgm:pt>
    <dgm:pt modelId="{F4B76148-27F1-481A-B05C-782475DB1056}" type="pres">
      <dgm:prSet presAssocID="{28602B86-FB9A-4745-8DBB-303322A949B9}" presName="hierChild4" presStyleCnt="0"/>
      <dgm:spPr/>
      <dgm:t>
        <a:bodyPr/>
        <a:lstStyle/>
        <a:p>
          <a:endParaRPr lang="fr-FR"/>
        </a:p>
      </dgm:t>
    </dgm:pt>
    <dgm:pt modelId="{F63A1A4C-77BE-464B-A2DB-D94F2C0D5CA3}" type="pres">
      <dgm:prSet presAssocID="{28602B86-FB9A-4745-8DBB-303322A949B9}" presName="hierChild5" presStyleCnt="0"/>
      <dgm:spPr/>
      <dgm:t>
        <a:bodyPr/>
        <a:lstStyle/>
        <a:p>
          <a:endParaRPr lang="fr-FR"/>
        </a:p>
      </dgm:t>
    </dgm:pt>
    <dgm:pt modelId="{65DE9632-ABAE-40EA-B99C-3556F71B9A9A}" type="pres">
      <dgm:prSet presAssocID="{35204615-8F32-46F9-9411-BE28F7D1CCD7}" presName="Name50" presStyleLbl="parChTrans1D3" presStyleIdx="5" presStyleCnt="6"/>
      <dgm:spPr/>
      <dgm:t>
        <a:bodyPr/>
        <a:lstStyle/>
        <a:p>
          <a:endParaRPr lang="fr-FR"/>
        </a:p>
      </dgm:t>
    </dgm:pt>
    <dgm:pt modelId="{65D05D37-9A77-45A8-9576-70073FADEE26}" type="pres">
      <dgm:prSet presAssocID="{49BF4868-603D-40A1-A01C-CDCEA4B0DCA5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2629A0B7-D761-4A99-82DB-6403D256F823}" type="pres">
      <dgm:prSet presAssocID="{49BF4868-603D-40A1-A01C-CDCEA4B0DCA5}" presName="rootComposite" presStyleCnt="0"/>
      <dgm:spPr/>
      <dgm:t>
        <a:bodyPr/>
        <a:lstStyle/>
        <a:p>
          <a:endParaRPr lang="fr-FR"/>
        </a:p>
      </dgm:t>
    </dgm:pt>
    <dgm:pt modelId="{3DF3A65B-FA3F-4318-AB29-147060A1C5C6}" type="pres">
      <dgm:prSet presAssocID="{49BF4868-603D-40A1-A01C-CDCEA4B0DCA5}" presName="rootText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78B5170-DF5A-4D86-9BBC-0D339D374CAB}" type="pres">
      <dgm:prSet presAssocID="{49BF4868-603D-40A1-A01C-CDCEA4B0DCA5}" presName="rootConnector" presStyleLbl="node3" presStyleIdx="5" presStyleCnt="6"/>
      <dgm:spPr/>
      <dgm:t>
        <a:bodyPr/>
        <a:lstStyle/>
        <a:p>
          <a:endParaRPr lang="fr-FR"/>
        </a:p>
      </dgm:t>
    </dgm:pt>
    <dgm:pt modelId="{94C82A3A-629D-4B23-A833-98910E3BA07E}" type="pres">
      <dgm:prSet presAssocID="{49BF4868-603D-40A1-A01C-CDCEA4B0DCA5}" presName="hierChild4" presStyleCnt="0"/>
      <dgm:spPr/>
      <dgm:t>
        <a:bodyPr/>
        <a:lstStyle/>
        <a:p>
          <a:endParaRPr lang="fr-FR"/>
        </a:p>
      </dgm:t>
    </dgm:pt>
    <dgm:pt modelId="{382CD0A8-A3CE-48AC-BC50-AED409272084}" type="pres">
      <dgm:prSet presAssocID="{49BF4868-603D-40A1-A01C-CDCEA4B0DCA5}" presName="hierChild5" presStyleCnt="0"/>
      <dgm:spPr/>
      <dgm:t>
        <a:bodyPr/>
        <a:lstStyle/>
        <a:p>
          <a:endParaRPr lang="fr-FR"/>
        </a:p>
      </dgm:t>
    </dgm:pt>
    <dgm:pt modelId="{BA68FA5E-4A41-4221-9059-54E676A37F74}" type="pres">
      <dgm:prSet presAssocID="{05B8A46E-E0C8-4840-90CD-6F2C02B5BD07}" presName="hierChild5" presStyleCnt="0"/>
      <dgm:spPr/>
      <dgm:t>
        <a:bodyPr/>
        <a:lstStyle/>
        <a:p>
          <a:endParaRPr lang="fr-FR"/>
        </a:p>
      </dgm:t>
    </dgm:pt>
    <dgm:pt modelId="{A45A624E-97AE-44A0-A2B3-FE0EF5404FF8}" type="pres">
      <dgm:prSet presAssocID="{D9F7C3DD-8A58-4806-98E4-A9C6569DF23E}" presName="hierChild3" presStyleCnt="0"/>
      <dgm:spPr/>
      <dgm:t>
        <a:bodyPr/>
        <a:lstStyle/>
        <a:p>
          <a:endParaRPr lang="fr-FR"/>
        </a:p>
      </dgm:t>
    </dgm:pt>
    <dgm:pt modelId="{EC78D416-D8A4-49DC-8FF5-31C8386059D3}" type="pres">
      <dgm:prSet presAssocID="{44143696-99D0-4AD1-AB8F-7A8F0990DC08}" presName="Name111" presStyleLbl="parChTrans1D2" presStyleIdx="3" presStyleCnt="4"/>
      <dgm:spPr/>
      <dgm:t>
        <a:bodyPr/>
        <a:lstStyle/>
        <a:p>
          <a:endParaRPr lang="fr-FR"/>
        </a:p>
      </dgm:t>
    </dgm:pt>
    <dgm:pt modelId="{C34DCFFA-AB9E-48A7-A2F9-30E08CC34377}" type="pres">
      <dgm:prSet presAssocID="{36CD1812-5F52-4433-B875-00D952E6FB6B}" presName="hierRoot3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1B9A5946-A4B4-404E-8EA3-B7C8E736A3BB}" type="pres">
      <dgm:prSet presAssocID="{36CD1812-5F52-4433-B875-00D952E6FB6B}" presName="rootComposite3" presStyleCnt="0"/>
      <dgm:spPr/>
      <dgm:t>
        <a:bodyPr/>
        <a:lstStyle/>
        <a:p>
          <a:endParaRPr lang="fr-FR"/>
        </a:p>
      </dgm:t>
    </dgm:pt>
    <dgm:pt modelId="{2CA37719-4D10-45DE-8C5C-5B756EAF526C}" type="pres">
      <dgm:prSet presAssocID="{36CD1812-5F52-4433-B875-00D952E6FB6B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826B0D6-452D-47F4-9485-02AFA2E59295}" type="pres">
      <dgm:prSet presAssocID="{36CD1812-5F52-4433-B875-00D952E6FB6B}" presName="rootConnector3" presStyleLbl="asst1" presStyleIdx="0" presStyleCnt="1"/>
      <dgm:spPr/>
      <dgm:t>
        <a:bodyPr/>
        <a:lstStyle/>
        <a:p>
          <a:endParaRPr lang="fr-FR"/>
        </a:p>
      </dgm:t>
    </dgm:pt>
    <dgm:pt modelId="{EBE6F709-6EBC-4FA5-BC39-BDA3D05B4FD5}" type="pres">
      <dgm:prSet presAssocID="{36CD1812-5F52-4433-B875-00D952E6FB6B}" presName="hierChild6" presStyleCnt="0"/>
      <dgm:spPr/>
      <dgm:t>
        <a:bodyPr/>
        <a:lstStyle/>
        <a:p>
          <a:endParaRPr lang="fr-FR"/>
        </a:p>
      </dgm:t>
    </dgm:pt>
    <dgm:pt modelId="{F645433F-314B-496E-A483-96EA1A24124A}" type="pres">
      <dgm:prSet presAssocID="{36CD1812-5F52-4433-B875-00D952E6FB6B}" presName="hierChild7" presStyleCnt="0"/>
      <dgm:spPr/>
      <dgm:t>
        <a:bodyPr/>
        <a:lstStyle/>
        <a:p>
          <a:endParaRPr lang="fr-FR"/>
        </a:p>
      </dgm:t>
    </dgm:pt>
  </dgm:ptLst>
  <dgm:cxnLst>
    <dgm:cxn modelId="{42A34FE3-19D8-4BBE-BC4E-FF29AC73DD5C}" srcId="{D9F7C3DD-8A58-4806-98E4-A9C6569DF23E}" destId="{73C4ADC4-1FDA-448C-8C20-7FDECA55CB1D}" srcOrd="1" destOrd="0" parTransId="{A452548F-3F5F-499E-AD2E-93D249F1CB6D}" sibTransId="{CBE53A23-9CD7-4012-8B4F-706580F7AE48}"/>
    <dgm:cxn modelId="{1BA29463-7775-47CD-8766-CDAA3F85CBAA}" type="presOf" srcId="{D9F7C3DD-8A58-4806-98E4-A9C6569DF23E}" destId="{83A6F4E7-3226-4EBC-A6D8-FF6BB6384E4D}" srcOrd="0" destOrd="0" presId="urn:microsoft.com/office/officeart/2005/8/layout/orgChart1"/>
    <dgm:cxn modelId="{4506DA66-BB61-445D-93E0-7D734054568A}" type="presOf" srcId="{442E8CE7-6AC0-4044-B111-2A701D6CE4C5}" destId="{72DE794A-0C27-4B8E-B89F-15A23C1DF7C8}" srcOrd="0" destOrd="0" presId="urn:microsoft.com/office/officeart/2005/8/layout/orgChart1"/>
    <dgm:cxn modelId="{A6E23D2D-5593-43AE-9AEF-2082E3DBBCC2}" srcId="{49D92C0D-34A1-47DC-B531-FCEC9745172E}" destId="{FF1A2259-31E1-45D5-97A0-55C94873B7D6}" srcOrd="1" destOrd="0" parTransId="{B8D92FFF-4989-4900-AB1D-7C3DC04C7B75}" sibTransId="{56A6E171-3689-47F6-965A-CA50685CC2EA}"/>
    <dgm:cxn modelId="{FB97FDDF-E18C-43A0-A020-DC624C998A10}" type="presOf" srcId="{41C52484-843D-4C52-AB0C-0DABA2E54A1C}" destId="{2E0EF9CC-D7C4-4978-A3AF-A6FC8ECE10E6}" srcOrd="0" destOrd="0" presId="urn:microsoft.com/office/officeart/2005/8/layout/orgChart1"/>
    <dgm:cxn modelId="{D7A1973E-B7FD-4F72-BC8F-CF7DA80EB3E6}" type="presOf" srcId="{41C52484-843D-4C52-AB0C-0DABA2E54A1C}" destId="{812147E3-BE05-4136-A2FF-5547EBD9EA4D}" srcOrd="1" destOrd="0" presId="urn:microsoft.com/office/officeart/2005/8/layout/orgChart1"/>
    <dgm:cxn modelId="{4ABB1734-82F6-4874-8D96-2416C365BE1C}" type="presOf" srcId="{C0295256-3C7D-44B1-B8F1-075DE2E5E3BC}" destId="{43939F21-A025-463D-90B8-FAA19EEC617E}" srcOrd="0" destOrd="0" presId="urn:microsoft.com/office/officeart/2005/8/layout/orgChart1"/>
    <dgm:cxn modelId="{6E5D3B18-0D9E-4B7D-B62D-D858CF96D1F1}" type="presOf" srcId="{FC7F2D19-D8BD-4803-BBCB-E71FD05398E7}" destId="{173A4CB3-11D2-47A1-9C91-B2154B1B8DF3}" srcOrd="0" destOrd="0" presId="urn:microsoft.com/office/officeart/2005/8/layout/orgChart1"/>
    <dgm:cxn modelId="{9748DE54-4981-4D13-B833-EF28BC08F5E3}" srcId="{D9F7C3DD-8A58-4806-98E4-A9C6569DF23E}" destId="{05B8A46E-E0C8-4840-90CD-6F2C02B5BD07}" srcOrd="2" destOrd="0" parTransId="{34A6C588-A10D-4963-9792-B7D84F41389D}" sibTransId="{5B299B25-DDD2-472E-BC75-D1EBDA4C5304}"/>
    <dgm:cxn modelId="{3B409044-3653-42DF-93C5-07F4C9259AED}" srcId="{05B8A46E-E0C8-4840-90CD-6F2C02B5BD07}" destId="{28602B86-FB9A-4745-8DBB-303322A949B9}" srcOrd="1" destOrd="0" parTransId="{0C0B1F61-BD14-43E6-96D2-10B1B84E49B9}" sibTransId="{A3D7F33E-780A-42EB-AE26-FFA7836EF3B7}"/>
    <dgm:cxn modelId="{4E8A5F50-F9F4-4EEE-924E-83452DE9761D}" type="presOf" srcId="{B8D92FFF-4989-4900-AB1D-7C3DC04C7B75}" destId="{C99BC6CE-4DDD-4725-8C96-106F81073F5C}" srcOrd="0" destOrd="0" presId="urn:microsoft.com/office/officeart/2005/8/layout/orgChart1"/>
    <dgm:cxn modelId="{81102D58-1D99-4EED-8110-BCF782C74869}" srcId="{FC7F2D19-D8BD-4803-BBCB-E71FD05398E7}" destId="{D9F7C3DD-8A58-4806-98E4-A9C6569DF23E}" srcOrd="0" destOrd="0" parTransId="{029610D6-226B-4722-9D45-FFBAEB8888F7}" sibTransId="{AF2899B8-91F4-4121-850A-AFF699FA1BC9}"/>
    <dgm:cxn modelId="{E95BA986-C3F3-42DC-8D5C-BBED54C2994E}" srcId="{D9F7C3DD-8A58-4806-98E4-A9C6569DF23E}" destId="{49D92C0D-34A1-47DC-B531-FCEC9745172E}" srcOrd="0" destOrd="0" parTransId="{5E6683D4-3D9F-4057-8330-3E6DA2CE7FF1}" sibTransId="{22DE1EAB-86C1-4CDE-A920-FE4ED6CC9CDF}"/>
    <dgm:cxn modelId="{7E67D17C-EBBE-4F4B-BDA9-6A7C52DE1B2D}" type="presOf" srcId="{49D92C0D-34A1-47DC-B531-FCEC9745172E}" destId="{153BAF4F-9CA7-473C-96EF-0075C9B1AAF9}" srcOrd="0" destOrd="0" presId="urn:microsoft.com/office/officeart/2005/8/layout/orgChart1"/>
    <dgm:cxn modelId="{47C4132E-7ADD-4A63-983C-75BE8858AAF4}" type="presOf" srcId="{28602B86-FB9A-4745-8DBB-303322A949B9}" destId="{3BB27725-E563-480D-99BB-EB9F29C4F199}" srcOrd="0" destOrd="0" presId="urn:microsoft.com/office/officeart/2005/8/layout/orgChart1"/>
    <dgm:cxn modelId="{D9077131-670A-4B3C-9CDF-A3EDF556A324}" type="presOf" srcId="{05B8A46E-E0C8-4840-90CD-6F2C02B5BD07}" destId="{9220A75F-2408-4B25-87AA-C2695D8F52F3}" srcOrd="0" destOrd="0" presId="urn:microsoft.com/office/officeart/2005/8/layout/orgChart1"/>
    <dgm:cxn modelId="{E7301689-82DF-4417-AF3E-820923A7EC0A}" type="presOf" srcId="{05B8A46E-E0C8-4840-90CD-6F2C02B5BD07}" destId="{CEE86F6D-4BBD-46D5-B601-94204A130D8E}" srcOrd="1" destOrd="0" presId="urn:microsoft.com/office/officeart/2005/8/layout/orgChart1"/>
    <dgm:cxn modelId="{AEAEC738-FA6E-444C-AED8-79618043A54D}" type="presOf" srcId="{49BF4868-603D-40A1-A01C-CDCEA4B0DCA5}" destId="{F78B5170-DF5A-4D86-9BBC-0D339D374CAB}" srcOrd="1" destOrd="0" presId="urn:microsoft.com/office/officeart/2005/8/layout/orgChart1"/>
    <dgm:cxn modelId="{300C0A0C-9ADE-41D7-A16F-B16998A58419}" type="presOf" srcId="{36CD1812-5F52-4433-B875-00D952E6FB6B}" destId="{2CA37719-4D10-45DE-8C5C-5B756EAF526C}" srcOrd="0" destOrd="0" presId="urn:microsoft.com/office/officeart/2005/8/layout/orgChart1"/>
    <dgm:cxn modelId="{7DB949CC-03C6-4CA4-AAC3-8EBB0EDAA019}" srcId="{49D92C0D-34A1-47DC-B531-FCEC9745172E}" destId="{0D6D5FCB-3026-4A92-8D4B-DA314C897BB5}" srcOrd="0" destOrd="0" parTransId="{442E8CE7-6AC0-4044-B111-2A701D6CE4C5}" sibTransId="{268BE2DD-FD0C-4E33-9A3E-51EED0486657}"/>
    <dgm:cxn modelId="{D4598410-231E-4B9C-B1E0-469B527351B7}" type="presOf" srcId="{73C4ADC4-1FDA-448C-8C20-7FDECA55CB1D}" destId="{137FDC4D-EF81-4554-8EA8-BF5DABF4AC4B}" srcOrd="1" destOrd="0" presId="urn:microsoft.com/office/officeart/2005/8/layout/orgChart1"/>
    <dgm:cxn modelId="{959014B2-5682-4B76-B1D7-518ED7C72B43}" type="presOf" srcId="{C446FE46-DE27-4218-BDAD-CEB6B1AEEF97}" destId="{EEFF3DA8-3BFC-43BC-AEDD-773E5B97CA8C}" srcOrd="0" destOrd="0" presId="urn:microsoft.com/office/officeart/2005/8/layout/orgChart1"/>
    <dgm:cxn modelId="{3CB485CA-B3C4-438F-94E2-FA47C5EEFFD6}" type="presOf" srcId="{49BF4868-603D-40A1-A01C-CDCEA4B0DCA5}" destId="{3DF3A65B-FA3F-4318-AB29-147060A1C5C6}" srcOrd="0" destOrd="0" presId="urn:microsoft.com/office/officeart/2005/8/layout/orgChart1"/>
    <dgm:cxn modelId="{A4F160CC-7A5E-41F3-AD3B-21460A67BF3F}" type="presOf" srcId="{0D6D5FCB-3026-4A92-8D4B-DA314C897BB5}" destId="{505DA0B0-F7EB-42A3-A280-96DE634E60D1}" srcOrd="0" destOrd="0" presId="urn:microsoft.com/office/officeart/2005/8/layout/orgChart1"/>
    <dgm:cxn modelId="{2D5F8467-71A9-44AD-AA9F-ADCBB08FD568}" type="presOf" srcId="{0C0B1F61-BD14-43E6-96D2-10B1B84E49B9}" destId="{543935A5-49D9-4A8A-A28A-F248F7A84579}" srcOrd="0" destOrd="0" presId="urn:microsoft.com/office/officeart/2005/8/layout/orgChart1"/>
    <dgm:cxn modelId="{4A567CD6-855E-463E-BA1C-0B2396450E90}" type="presOf" srcId="{C0295256-3C7D-44B1-B8F1-075DE2E5E3BC}" destId="{1C468AC4-59B7-4213-A1E1-A0CDD8AB7E07}" srcOrd="1" destOrd="0" presId="urn:microsoft.com/office/officeart/2005/8/layout/orgChart1"/>
    <dgm:cxn modelId="{3D903B03-783F-4552-AE8F-955CA432B435}" type="presOf" srcId="{0D6D5FCB-3026-4A92-8D4B-DA314C897BB5}" destId="{704FE06C-A815-4F01-B649-7F6519D21B4A}" srcOrd="1" destOrd="0" presId="urn:microsoft.com/office/officeart/2005/8/layout/orgChart1"/>
    <dgm:cxn modelId="{ABD27344-1850-4A68-A2A9-74CF10F68F1F}" type="presOf" srcId="{73C4ADC4-1FDA-448C-8C20-7FDECA55CB1D}" destId="{67981CB2-0463-461F-AF92-7608F74237CB}" srcOrd="0" destOrd="0" presId="urn:microsoft.com/office/officeart/2005/8/layout/orgChart1"/>
    <dgm:cxn modelId="{47AC9DDC-BB2B-47C9-945F-C9AD674DF364}" type="presOf" srcId="{28602B86-FB9A-4745-8DBB-303322A949B9}" destId="{09857D75-4F1F-48E7-BB2A-214C49D3CA82}" srcOrd="1" destOrd="0" presId="urn:microsoft.com/office/officeart/2005/8/layout/orgChart1"/>
    <dgm:cxn modelId="{C309A01C-84BD-4BBD-ABFF-8FB0087FD0E6}" type="presOf" srcId="{A452548F-3F5F-499E-AD2E-93D249F1CB6D}" destId="{9624A748-15EE-4095-BF70-D0523E1EBA15}" srcOrd="0" destOrd="0" presId="urn:microsoft.com/office/officeart/2005/8/layout/orgChart1"/>
    <dgm:cxn modelId="{DF6C4D73-78D8-4965-9D0B-C7179F9CA444}" type="presOf" srcId="{34A6C588-A10D-4963-9792-B7D84F41389D}" destId="{742C8DCE-5701-4C0E-9E9A-F401EC2B87B2}" srcOrd="0" destOrd="0" presId="urn:microsoft.com/office/officeart/2005/8/layout/orgChart1"/>
    <dgm:cxn modelId="{55CCCA94-8AB7-42BB-A55C-88F212AD7940}" type="presOf" srcId="{49D92C0D-34A1-47DC-B531-FCEC9745172E}" destId="{269BAE7B-D18F-474E-8BB3-DFDB2917C9BF}" srcOrd="1" destOrd="0" presId="urn:microsoft.com/office/officeart/2005/8/layout/orgChart1"/>
    <dgm:cxn modelId="{76A153C3-2C33-4222-BAAF-2EC22D1B51AB}" type="presOf" srcId="{FF1A2259-31E1-45D5-97A0-55C94873B7D6}" destId="{10117836-273B-409D-90A9-210CFEF94136}" srcOrd="1" destOrd="0" presId="urn:microsoft.com/office/officeart/2005/8/layout/orgChart1"/>
    <dgm:cxn modelId="{BCD8CCE5-FD5E-4BA1-8C87-7083FAB4D988}" type="presOf" srcId="{44143696-99D0-4AD1-AB8F-7A8F0990DC08}" destId="{EC78D416-D8A4-49DC-8FF5-31C8386059D3}" srcOrd="0" destOrd="0" presId="urn:microsoft.com/office/officeart/2005/8/layout/orgChart1"/>
    <dgm:cxn modelId="{54A01754-5EE0-4F09-81AD-C4AFFDF06478}" type="presOf" srcId="{FF1A2259-31E1-45D5-97A0-55C94873B7D6}" destId="{16622349-5B87-4BB5-90EC-61C3E4B49519}" srcOrd="0" destOrd="0" presId="urn:microsoft.com/office/officeart/2005/8/layout/orgChart1"/>
    <dgm:cxn modelId="{502DAE2C-51CF-431A-870A-2D8F24CD503D}" srcId="{05B8A46E-E0C8-4840-90CD-6F2C02B5BD07}" destId="{41C52484-843D-4C52-AB0C-0DABA2E54A1C}" srcOrd="0" destOrd="0" parTransId="{C446FE46-DE27-4218-BDAD-CEB6B1AEEF97}" sibTransId="{A188E41F-E13B-490B-BCCC-CE9A677749ED}"/>
    <dgm:cxn modelId="{8C8504FE-3349-4DE0-A0E6-344739228FDD}" type="presOf" srcId="{35204615-8F32-46F9-9411-BE28F7D1CCD7}" destId="{65DE9632-ABAE-40EA-B99C-3556F71B9A9A}" srcOrd="0" destOrd="0" presId="urn:microsoft.com/office/officeart/2005/8/layout/orgChart1"/>
    <dgm:cxn modelId="{4027148B-C5EC-431A-91CF-F28E2DB43667}" type="presOf" srcId="{36CD1812-5F52-4433-B875-00D952E6FB6B}" destId="{E826B0D6-452D-47F4-9485-02AFA2E59295}" srcOrd="1" destOrd="0" presId="urn:microsoft.com/office/officeart/2005/8/layout/orgChart1"/>
    <dgm:cxn modelId="{5604BF99-A5F8-4822-A1B9-B681522E1917}" srcId="{05B8A46E-E0C8-4840-90CD-6F2C02B5BD07}" destId="{49BF4868-603D-40A1-A01C-CDCEA4B0DCA5}" srcOrd="2" destOrd="0" parTransId="{35204615-8F32-46F9-9411-BE28F7D1CCD7}" sibTransId="{9B858579-F9EC-45FC-B50B-78A3235869BA}"/>
    <dgm:cxn modelId="{EE807D7B-44EC-4F9F-A689-5BC9AC9FD022}" type="presOf" srcId="{5E6683D4-3D9F-4057-8330-3E6DA2CE7FF1}" destId="{B9D49ED0-B56C-4A2F-AE66-E626C53DD63C}" srcOrd="0" destOrd="0" presId="urn:microsoft.com/office/officeart/2005/8/layout/orgChart1"/>
    <dgm:cxn modelId="{4B7EDBCC-0266-4E5D-91CE-4B8466DA2E61}" srcId="{73C4ADC4-1FDA-448C-8C20-7FDECA55CB1D}" destId="{C0295256-3C7D-44B1-B8F1-075DE2E5E3BC}" srcOrd="0" destOrd="0" parTransId="{BAF73F8A-7D0F-44A7-B323-877C5D1D5107}" sibTransId="{A232B13F-5197-4470-94EA-9EEC35B9B423}"/>
    <dgm:cxn modelId="{7D8B5240-DB11-4CC6-8669-10F4625B53A8}" type="presOf" srcId="{D9F7C3DD-8A58-4806-98E4-A9C6569DF23E}" destId="{3F2A7BC7-E9C5-4401-A40D-E12FDD15F462}" srcOrd="1" destOrd="0" presId="urn:microsoft.com/office/officeart/2005/8/layout/orgChart1"/>
    <dgm:cxn modelId="{54881205-EB03-4ECC-81D8-89A2F8C0BADD}" srcId="{D9F7C3DD-8A58-4806-98E4-A9C6569DF23E}" destId="{36CD1812-5F52-4433-B875-00D952E6FB6B}" srcOrd="3" destOrd="0" parTransId="{44143696-99D0-4AD1-AB8F-7A8F0990DC08}" sibTransId="{2DF535B5-FE4D-42B8-9481-87DBF9544C20}"/>
    <dgm:cxn modelId="{498D14E0-84E0-4D89-8087-C830FC48C4BB}" type="presOf" srcId="{BAF73F8A-7D0F-44A7-B323-877C5D1D5107}" destId="{C2F614AF-8255-4681-8E26-25311E82AE43}" srcOrd="0" destOrd="0" presId="urn:microsoft.com/office/officeart/2005/8/layout/orgChart1"/>
    <dgm:cxn modelId="{84563000-A9DA-46C8-B2BA-540515E0BB04}" type="presParOf" srcId="{173A4CB3-11D2-47A1-9C91-B2154B1B8DF3}" destId="{7A348CF5-2A9C-4C24-ABDB-62C611F30024}" srcOrd="0" destOrd="0" presId="urn:microsoft.com/office/officeart/2005/8/layout/orgChart1"/>
    <dgm:cxn modelId="{02F95B86-3240-4A28-BAFB-8DFE177E0617}" type="presParOf" srcId="{7A348CF5-2A9C-4C24-ABDB-62C611F30024}" destId="{2F3890EE-E7E0-430A-9EEF-A792FFBD18D8}" srcOrd="0" destOrd="0" presId="urn:microsoft.com/office/officeart/2005/8/layout/orgChart1"/>
    <dgm:cxn modelId="{E7E791C8-DFD5-477E-82DB-4C59568BEDFF}" type="presParOf" srcId="{2F3890EE-E7E0-430A-9EEF-A792FFBD18D8}" destId="{83A6F4E7-3226-4EBC-A6D8-FF6BB6384E4D}" srcOrd="0" destOrd="0" presId="urn:microsoft.com/office/officeart/2005/8/layout/orgChart1"/>
    <dgm:cxn modelId="{571E3F1E-E3D2-4EFB-BFE3-8B5D9981D9E6}" type="presParOf" srcId="{2F3890EE-E7E0-430A-9EEF-A792FFBD18D8}" destId="{3F2A7BC7-E9C5-4401-A40D-E12FDD15F462}" srcOrd="1" destOrd="0" presId="urn:microsoft.com/office/officeart/2005/8/layout/orgChart1"/>
    <dgm:cxn modelId="{8438414B-7055-43B0-A12C-8D4975CF54CE}" type="presParOf" srcId="{7A348CF5-2A9C-4C24-ABDB-62C611F30024}" destId="{BD36E29C-A185-4211-BB0E-2A2C0C130853}" srcOrd="1" destOrd="0" presId="urn:microsoft.com/office/officeart/2005/8/layout/orgChart1"/>
    <dgm:cxn modelId="{C9C96243-32A4-4137-A00A-DD18D27FFBDE}" type="presParOf" srcId="{BD36E29C-A185-4211-BB0E-2A2C0C130853}" destId="{B9D49ED0-B56C-4A2F-AE66-E626C53DD63C}" srcOrd="0" destOrd="0" presId="urn:microsoft.com/office/officeart/2005/8/layout/orgChart1"/>
    <dgm:cxn modelId="{C0BB1544-9B97-4D8C-9F81-F3A6DA54737A}" type="presParOf" srcId="{BD36E29C-A185-4211-BB0E-2A2C0C130853}" destId="{8CE0C510-7CE5-4DD1-8115-ADDE3BE5FB31}" srcOrd="1" destOrd="0" presId="urn:microsoft.com/office/officeart/2005/8/layout/orgChart1"/>
    <dgm:cxn modelId="{0EC5FD99-6AC5-4BAE-8A71-69C10CC3B325}" type="presParOf" srcId="{8CE0C510-7CE5-4DD1-8115-ADDE3BE5FB31}" destId="{0A4FD1BC-C7BD-4E23-8D8C-0215FC9BE087}" srcOrd="0" destOrd="0" presId="urn:microsoft.com/office/officeart/2005/8/layout/orgChart1"/>
    <dgm:cxn modelId="{5B1D364E-15BE-4222-8EB4-D9AF9740A3D5}" type="presParOf" srcId="{0A4FD1BC-C7BD-4E23-8D8C-0215FC9BE087}" destId="{153BAF4F-9CA7-473C-96EF-0075C9B1AAF9}" srcOrd="0" destOrd="0" presId="urn:microsoft.com/office/officeart/2005/8/layout/orgChart1"/>
    <dgm:cxn modelId="{AAA01B27-17EF-4BCD-AF4B-F56E4FEFA3B2}" type="presParOf" srcId="{0A4FD1BC-C7BD-4E23-8D8C-0215FC9BE087}" destId="{269BAE7B-D18F-474E-8BB3-DFDB2917C9BF}" srcOrd="1" destOrd="0" presId="urn:microsoft.com/office/officeart/2005/8/layout/orgChart1"/>
    <dgm:cxn modelId="{BCAF270F-57FC-4020-B803-5A7E81BEB116}" type="presParOf" srcId="{8CE0C510-7CE5-4DD1-8115-ADDE3BE5FB31}" destId="{223D96DC-50DB-418D-B83E-8FC15AD9004C}" srcOrd="1" destOrd="0" presId="urn:microsoft.com/office/officeart/2005/8/layout/orgChart1"/>
    <dgm:cxn modelId="{95D944C8-FD71-4471-BFCF-527EFBEA3417}" type="presParOf" srcId="{223D96DC-50DB-418D-B83E-8FC15AD9004C}" destId="{72DE794A-0C27-4B8E-B89F-15A23C1DF7C8}" srcOrd="0" destOrd="0" presId="urn:microsoft.com/office/officeart/2005/8/layout/orgChart1"/>
    <dgm:cxn modelId="{EAB7EE4C-AD59-4FB7-96DD-61AE44CCEB1F}" type="presParOf" srcId="{223D96DC-50DB-418D-B83E-8FC15AD9004C}" destId="{90733686-F6DD-42A5-975C-59AC91AB8B65}" srcOrd="1" destOrd="0" presId="urn:microsoft.com/office/officeart/2005/8/layout/orgChart1"/>
    <dgm:cxn modelId="{464B5067-49A7-4F2A-87FC-EB1DB68DC306}" type="presParOf" srcId="{90733686-F6DD-42A5-975C-59AC91AB8B65}" destId="{14C1C0DF-1864-4622-9DE6-8F4438BB28C8}" srcOrd="0" destOrd="0" presId="urn:microsoft.com/office/officeart/2005/8/layout/orgChart1"/>
    <dgm:cxn modelId="{F6846892-FD8C-4F4A-BF48-C45B879B19A3}" type="presParOf" srcId="{14C1C0DF-1864-4622-9DE6-8F4438BB28C8}" destId="{505DA0B0-F7EB-42A3-A280-96DE634E60D1}" srcOrd="0" destOrd="0" presId="urn:microsoft.com/office/officeart/2005/8/layout/orgChart1"/>
    <dgm:cxn modelId="{A6919C0F-B3C8-452C-AD3D-31A268E0F66E}" type="presParOf" srcId="{14C1C0DF-1864-4622-9DE6-8F4438BB28C8}" destId="{704FE06C-A815-4F01-B649-7F6519D21B4A}" srcOrd="1" destOrd="0" presId="urn:microsoft.com/office/officeart/2005/8/layout/orgChart1"/>
    <dgm:cxn modelId="{1C1D6BA1-68E4-4CD6-8A35-D2AFFA789F9F}" type="presParOf" srcId="{90733686-F6DD-42A5-975C-59AC91AB8B65}" destId="{A16E962D-7CC2-4DCF-8F67-786AC1E98A36}" srcOrd="1" destOrd="0" presId="urn:microsoft.com/office/officeart/2005/8/layout/orgChart1"/>
    <dgm:cxn modelId="{CF281DD6-EA78-4F85-B156-DB9E77348498}" type="presParOf" srcId="{90733686-F6DD-42A5-975C-59AC91AB8B65}" destId="{90F7EC06-8E37-4918-96BE-99BE03BA318B}" srcOrd="2" destOrd="0" presId="urn:microsoft.com/office/officeart/2005/8/layout/orgChart1"/>
    <dgm:cxn modelId="{AFF85135-0EA0-49C9-BBFB-15EC37C54A21}" type="presParOf" srcId="{223D96DC-50DB-418D-B83E-8FC15AD9004C}" destId="{C99BC6CE-4DDD-4725-8C96-106F81073F5C}" srcOrd="2" destOrd="0" presId="urn:microsoft.com/office/officeart/2005/8/layout/orgChart1"/>
    <dgm:cxn modelId="{1947B57E-08ED-4E2A-9F63-D3E8DA7C4440}" type="presParOf" srcId="{223D96DC-50DB-418D-B83E-8FC15AD9004C}" destId="{66770335-3A09-4A74-9BE1-249327EE3509}" srcOrd="3" destOrd="0" presId="urn:microsoft.com/office/officeart/2005/8/layout/orgChart1"/>
    <dgm:cxn modelId="{FDCD2FD3-24E0-4717-9308-21D2257336B3}" type="presParOf" srcId="{66770335-3A09-4A74-9BE1-249327EE3509}" destId="{90BABA04-548E-447B-A06F-AF3993CB4DE1}" srcOrd="0" destOrd="0" presId="urn:microsoft.com/office/officeart/2005/8/layout/orgChart1"/>
    <dgm:cxn modelId="{1CE86D96-B286-4D4D-A13D-761081817126}" type="presParOf" srcId="{90BABA04-548E-447B-A06F-AF3993CB4DE1}" destId="{16622349-5B87-4BB5-90EC-61C3E4B49519}" srcOrd="0" destOrd="0" presId="urn:microsoft.com/office/officeart/2005/8/layout/orgChart1"/>
    <dgm:cxn modelId="{E5D6B140-CAFA-4573-A6E0-014CC088EACD}" type="presParOf" srcId="{90BABA04-548E-447B-A06F-AF3993CB4DE1}" destId="{10117836-273B-409D-90A9-210CFEF94136}" srcOrd="1" destOrd="0" presId="urn:microsoft.com/office/officeart/2005/8/layout/orgChart1"/>
    <dgm:cxn modelId="{B308167E-3C15-40E0-B1DB-E7B72C719DFF}" type="presParOf" srcId="{66770335-3A09-4A74-9BE1-249327EE3509}" destId="{675C3F59-7F23-4845-8F27-5501D73A5791}" srcOrd="1" destOrd="0" presId="urn:microsoft.com/office/officeart/2005/8/layout/orgChart1"/>
    <dgm:cxn modelId="{4C1B1FDE-8AD7-44EF-A4E6-ED3FD601C57E}" type="presParOf" srcId="{66770335-3A09-4A74-9BE1-249327EE3509}" destId="{B30F56DE-59BE-4938-BDE7-F0E2D266CFD4}" srcOrd="2" destOrd="0" presId="urn:microsoft.com/office/officeart/2005/8/layout/orgChart1"/>
    <dgm:cxn modelId="{5A917C00-79E9-47F5-A7BF-B33E4576CCC0}" type="presParOf" srcId="{8CE0C510-7CE5-4DD1-8115-ADDE3BE5FB31}" destId="{2935D12D-CAF4-4FC1-9A25-0730DF713A8A}" srcOrd="2" destOrd="0" presId="urn:microsoft.com/office/officeart/2005/8/layout/orgChart1"/>
    <dgm:cxn modelId="{088581D9-D59E-4B8D-AA9A-E691D770A99E}" type="presParOf" srcId="{BD36E29C-A185-4211-BB0E-2A2C0C130853}" destId="{9624A748-15EE-4095-BF70-D0523E1EBA15}" srcOrd="2" destOrd="0" presId="urn:microsoft.com/office/officeart/2005/8/layout/orgChart1"/>
    <dgm:cxn modelId="{38F8F687-9B65-4DA8-8D8C-23D479DE7BB1}" type="presParOf" srcId="{BD36E29C-A185-4211-BB0E-2A2C0C130853}" destId="{CE2FBF34-CF1C-4AA5-BDEB-3786E2488412}" srcOrd="3" destOrd="0" presId="urn:microsoft.com/office/officeart/2005/8/layout/orgChart1"/>
    <dgm:cxn modelId="{32BD8CF8-2352-489D-B61B-AEC9FDAA8C9E}" type="presParOf" srcId="{CE2FBF34-CF1C-4AA5-BDEB-3786E2488412}" destId="{20B37072-C33F-4905-A3CA-0AF87910DFB7}" srcOrd="0" destOrd="0" presId="urn:microsoft.com/office/officeart/2005/8/layout/orgChart1"/>
    <dgm:cxn modelId="{5A960615-975F-4874-A7CB-16633B99EF80}" type="presParOf" srcId="{20B37072-C33F-4905-A3CA-0AF87910DFB7}" destId="{67981CB2-0463-461F-AF92-7608F74237CB}" srcOrd="0" destOrd="0" presId="urn:microsoft.com/office/officeart/2005/8/layout/orgChart1"/>
    <dgm:cxn modelId="{EFAFA5B7-080B-480D-A0F4-81E09A1129F7}" type="presParOf" srcId="{20B37072-C33F-4905-A3CA-0AF87910DFB7}" destId="{137FDC4D-EF81-4554-8EA8-BF5DABF4AC4B}" srcOrd="1" destOrd="0" presId="urn:microsoft.com/office/officeart/2005/8/layout/orgChart1"/>
    <dgm:cxn modelId="{B521CADC-F7F5-45C7-9974-4710CAD8551A}" type="presParOf" srcId="{CE2FBF34-CF1C-4AA5-BDEB-3786E2488412}" destId="{2096FAC5-B7F5-49A1-88E9-68A769940622}" srcOrd="1" destOrd="0" presId="urn:microsoft.com/office/officeart/2005/8/layout/orgChart1"/>
    <dgm:cxn modelId="{9381A397-437C-493C-BD25-A7C810D6BF37}" type="presParOf" srcId="{2096FAC5-B7F5-49A1-88E9-68A769940622}" destId="{C2F614AF-8255-4681-8E26-25311E82AE43}" srcOrd="0" destOrd="0" presId="urn:microsoft.com/office/officeart/2005/8/layout/orgChart1"/>
    <dgm:cxn modelId="{42CF891B-2AB1-4E84-8556-8B5B30078AA0}" type="presParOf" srcId="{2096FAC5-B7F5-49A1-88E9-68A769940622}" destId="{B3F15F45-223B-491F-83EC-EA9EE2147DA0}" srcOrd="1" destOrd="0" presId="urn:microsoft.com/office/officeart/2005/8/layout/orgChart1"/>
    <dgm:cxn modelId="{2473CF26-1569-4AE4-AF99-AF9AB6B4F4D0}" type="presParOf" srcId="{B3F15F45-223B-491F-83EC-EA9EE2147DA0}" destId="{6A802EF1-4275-40E6-AC66-0AE2263724CA}" srcOrd="0" destOrd="0" presId="urn:microsoft.com/office/officeart/2005/8/layout/orgChart1"/>
    <dgm:cxn modelId="{7BB4079E-EBF5-4A4A-8E97-A7D9A3F5D5F2}" type="presParOf" srcId="{6A802EF1-4275-40E6-AC66-0AE2263724CA}" destId="{43939F21-A025-463D-90B8-FAA19EEC617E}" srcOrd="0" destOrd="0" presId="urn:microsoft.com/office/officeart/2005/8/layout/orgChart1"/>
    <dgm:cxn modelId="{7867C10C-25F1-4F5B-B6F0-9EC61890B2BE}" type="presParOf" srcId="{6A802EF1-4275-40E6-AC66-0AE2263724CA}" destId="{1C468AC4-59B7-4213-A1E1-A0CDD8AB7E07}" srcOrd="1" destOrd="0" presId="urn:microsoft.com/office/officeart/2005/8/layout/orgChart1"/>
    <dgm:cxn modelId="{0EA891CB-5153-4D0E-9F34-CC10172FC759}" type="presParOf" srcId="{B3F15F45-223B-491F-83EC-EA9EE2147DA0}" destId="{2815B1B7-98AA-4059-B9CE-A838FB2D4DC7}" srcOrd="1" destOrd="0" presId="urn:microsoft.com/office/officeart/2005/8/layout/orgChart1"/>
    <dgm:cxn modelId="{E6A2E2B8-EF8B-44B2-8701-6D196E91E7A7}" type="presParOf" srcId="{B3F15F45-223B-491F-83EC-EA9EE2147DA0}" destId="{2F8A2A70-D9AA-4B5D-B68F-963A5D707523}" srcOrd="2" destOrd="0" presId="urn:microsoft.com/office/officeart/2005/8/layout/orgChart1"/>
    <dgm:cxn modelId="{5809F97F-D47D-4B17-ADDD-58481683AE95}" type="presParOf" srcId="{CE2FBF34-CF1C-4AA5-BDEB-3786E2488412}" destId="{0C8AF1D5-9E62-4140-9F23-EDE101BA2D27}" srcOrd="2" destOrd="0" presId="urn:microsoft.com/office/officeart/2005/8/layout/orgChart1"/>
    <dgm:cxn modelId="{AFB14BE5-3AE9-4BAE-8CA6-F96708728CE3}" type="presParOf" srcId="{BD36E29C-A185-4211-BB0E-2A2C0C130853}" destId="{742C8DCE-5701-4C0E-9E9A-F401EC2B87B2}" srcOrd="4" destOrd="0" presId="urn:microsoft.com/office/officeart/2005/8/layout/orgChart1"/>
    <dgm:cxn modelId="{872B303F-F340-4DCE-8298-8DBD4E3456BF}" type="presParOf" srcId="{BD36E29C-A185-4211-BB0E-2A2C0C130853}" destId="{E90A6DF1-59B6-4EA9-8038-DF3D99C3D4B7}" srcOrd="5" destOrd="0" presId="urn:microsoft.com/office/officeart/2005/8/layout/orgChart1"/>
    <dgm:cxn modelId="{18FB57DA-B2F8-45AC-BC3D-70675FFBA6B8}" type="presParOf" srcId="{E90A6DF1-59B6-4EA9-8038-DF3D99C3D4B7}" destId="{282FA9F2-61FF-415A-9503-9E6D76B9AEF3}" srcOrd="0" destOrd="0" presId="urn:microsoft.com/office/officeart/2005/8/layout/orgChart1"/>
    <dgm:cxn modelId="{A5099672-9244-49C8-B5C1-AD16AA64AA6B}" type="presParOf" srcId="{282FA9F2-61FF-415A-9503-9E6D76B9AEF3}" destId="{9220A75F-2408-4B25-87AA-C2695D8F52F3}" srcOrd="0" destOrd="0" presId="urn:microsoft.com/office/officeart/2005/8/layout/orgChart1"/>
    <dgm:cxn modelId="{46C12EB9-376E-40C4-B1D5-1EA477ABB241}" type="presParOf" srcId="{282FA9F2-61FF-415A-9503-9E6D76B9AEF3}" destId="{CEE86F6D-4BBD-46D5-B601-94204A130D8E}" srcOrd="1" destOrd="0" presId="urn:microsoft.com/office/officeart/2005/8/layout/orgChart1"/>
    <dgm:cxn modelId="{08F84F0C-FE4B-4007-B614-50449D8237EE}" type="presParOf" srcId="{E90A6DF1-59B6-4EA9-8038-DF3D99C3D4B7}" destId="{DFC97202-586E-4FD2-9280-A52F7ED88335}" srcOrd="1" destOrd="0" presId="urn:microsoft.com/office/officeart/2005/8/layout/orgChart1"/>
    <dgm:cxn modelId="{37BEB9D2-D958-4CD7-A8FE-E5678589DDD0}" type="presParOf" srcId="{DFC97202-586E-4FD2-9280-A52F7ED88335}" destId="{EEFF3DA8-3BFC-43BC-AEDD-773E5B97CA8C}" srcOrd="0" destOrd="0" presId="urn:microsoft.com/office/officeart/2005/8/layout/orgChart1"/>
    <dgm:cxn modelId="{02968660-4406-40BE-93E7-BB14D530E6EC}" type="presParOf" srcId="{DFC97202-586E-4FD2-9280-A52F7ED88335}" destId="{EF6E28A8-6C75-4E78-AAED-2A43640208BF}" srcOrd="1" destOrd="0" presId="urn:microsoft.com/office/officeart/2005/8/layout/orgChart1"/>
    <dgm:cxn modelId="{ED0E1392-EF49-46CD-A061-8216F3757A49}" type="presParOf" srcId="{EF6E28A8-6C75-4E78-AAED-2A43640208BF}" destId="{027E3F4D-6616-4A18-A5EB-7E5878D4A967}" srcOrd="0" destOrd="0" presId="urn:microsoft.com/office/officeart/2005/8/layout/orgChart1"/>
    <dgm:cxn modelId="{FBD4C791-D81A-47FB-9C05-33E3756E0F94}" type="presParOf" srcId="{027E3F4D-6616-4A18-A5EB-7E5878D4A967}" destId="{2E0EF9CC-D7C4-4978-A3AF-A6FC8ECE10E6}" srcOrd="0" destOrd="0" presId="urn:microsoft.com/office/officeart/2005/8/layout/orgChart1"/>
    <dgm:cxn modelId="{8E0747B0-5C41-4681-8175-CA417DCD008E}" type="presParOf" srcId="{027E3F4D-6616-4A18-A5EB-7E5878D4A967}" destId="{812147E3-BE05-4136-A2FF-5547EBD9EA4D}" srcOrd="1" destOrd="0" presId="urn:microsoft.com/office/officeart/2005/8/layout/orgChart1"/>
    <dgm:cxn modelId="{E7E0C39D-F5E2-436C-968C-2484091A8FB3}" type="presParOf" srcId="{EF6E28A8-6C75-4E78-AAED-2A43640208BF}" destId="{45BDAEEA-8974-43AE-A0B5-9698ADE4378D}" srcOrd="1" destOrd="0" presId="urn:microsoft.com/office/officeart/2005/8/layout/orgChart1"/>
    <dgm:cxn modelId="{8499B482-6B9D-42DE-995B-0CA66C6E5C2C}" type="presParOf" srcId="{EF6E28A8-6C75-4E78-AAED-2A43640208BF}" destId="{3318C9A5-C390-4FBD-92FF-E27CC89FFE1F}" srcOrd="2" destOrd="0" presId="urn:microsoft.com/office/officeart/2005/8/layout/orgChart1"/>
    <dgm:cxn modelId="{9955AEB1-F083-4EB0-9274-0E8240FFEF96}" type="presParOf" srcId="{DFC97202-586E-4FD2-9280-A52F7ED88335}" destId="{543935A5-49D9-4A8A-A28A-F248F7A84579}" srcOrd="2" destOrd="0" presId="urn:microsoft.com/office/officeart/2005/8/layout/orgChart1"/>
    <dgm:cxn modelId="{497C75C0-4CF1-40D5-9796-08B1693ED02C}" type="presParOf" srcId="{DFC97202-586E-4FD2-9280-A52F7ED88335}" destId="{029CF969-4068-419F-A686-674ED0C5F2E6}" srcOrd="3" destOrd="0" presId="urn:microsoft.com/office/officeart/2005/8/layout/orgChart1"/>
    <dgm:cxn modelId="{58CEFF85-16E6-4FF7-93B2-87479DBD3E7D}" type="presParOf" srcId="{029CF969-4068-419F-A686-674ED0C5F2E6}" destId="{6F761BBB-130D-4697-B933-488B843D4337}" srcOrd="0" destOrd="0" presId="urn:microsoft.com/office/officeart/2005/8/layout/orgChart1"/>
    <dgm:cxn modelId="{16B9127B-D692-4A13-9DED-830EDEF62444}" type="presParOf" srcId="{6F761BBB-130D-4697-B933-488B843D4337}" destId="{3BB27725-E563-480D-99BB-EB9F29C4F199}" srcOrd="0" destOrd="0" presId="urn:microsoft.com/office/officeart/2005/8/layout/orgChart1"/>
    <dgm:cxn modelId="{07CE22B5-D0E4-41A5-A4A9-20A7D1A93449}" type="presParOf" srcId="{6F761BBB-130D-4697-B933-488B843D4337}" destId="{09857D75-4F1F-48E7-BB2A-214C49D3CA82}" srcOrd="1" destOrd="0" presId="urn:microsoft.com/office/officeart/2005/8/layout/orgChart1"/>
    <dgm:cxn modelId="{6E4C78E0-D753-407D-A961-08C054A3DA2E}" type="presParOf" srcId="{029CF969-4068-419F-A686-674ED0C5F2E6}" destId="{F4B76148-27F1-481A-B05C-782475DB1056}" srcOrd="1" destOrd="0" presId="urn:microsoft.com/office/officeart/2005/8/layout/orgChart1"/>
    <dgm:cxn modelId="{4DD751AA-76CE-4CE3-B1A4-48DF48E3C737}" type="presParOf" srcId="{029CF969-4068-419F-A686-674ED0C5F2E6}" destId="{F63A1A4C-77BE-464B-A2DB-D94F2C0D5CA3}" srcOrd="2" destOrd="0" presId="urn:microsoft.com/office/officeart/2005/8/layout/orgChart1"/>
    <dgm:cxn modelId="{A8A61E5A-E01F-445D-A29A-9F7C42353CED}" type="presParOf" srcId="{DFC97202-586E-4FD2-9280-A52F7ED88335}" destId="{65DE9632-ABAE-40EA-B99C-3556F71B9A9A}" srcOrd="4" destOrd="0" presId="urn:microsoft.com/office/officeart/2005/8/layout/orgChart1"/>
    <dgm:cxn modelId="{960B5F0B-F9C2-4585-AC91-C2DB0771CF59}" type="presParOf" srcId="{DFC97202-586E-4FD2-9280-A52F7ED88335}" destId="{65D05D37-9A77-45A8-9576-70073FADEE26}" srcOrd="5" destOrd="0" presId="urn:microsoft.com/office/officeart/2005/8/layout/orgChart1"/>
    <dgm:cxn modelId="{BAB088F7-7AB7-4986-B254-B687E87A6718}" type="presParOf" srcId="{65D05D37-9A77-45A8-9576-70073FADEE26}" destId="{2629A0B7-D761-4A99-82DB-6403D256F823}" srcOrd="0" destOrd="0" presId="urn:microsoft.com/office/officeart/2005/8/layout/orgChart1"/>
    <dgm:cxn modelId="{AB29B2EA-1D07-451F-999A-D65071FC1873}" type="presParOf" srcId="{2629A0B7-D761-4A99-82DB-6403D256F823}" destId="{3DF3A65B-FA3F-4318-AB29-147060A1C5C6}" srcOrd="0" destOrd="0" presId="urn:microsoft.com/office/officeart/2005/8/layout/orgChart1"/>
    <dgm:cxn modelId="{4105A5A0-4647-45F5-8292-B6246B30F213}" type="presParOf" srcId="{2629A0B7-D761-4A99-82DB-6403D256F823}" destId="{F78B5170-DF5A-4D86-9BBC-0D339D374CAB}" srcOrd="1" destOrd="0" presId="urn:microsoft.com/office/officeart/2005/8/layout/orgChart1"/>
    <dgm:cxn modelId="{619B69C8-548F-467A-97B5-8E802E74A113}" type="presParOf" srcId="{65D05D37-9A77-45A8-9576-70073FADEE26}" destId="{94C82A3A-629D-4B23-A833-98910E3BA07E}" srcOrd="1" destOrd="0" presId="urn:microsoft.com/office/officeart/2005/8/layout/orgChart1"/>
    <dgm:cxn modelId="{2E7B35E1-D2DC-4849-823E-24F674288784}" type="presParOf" srcId="{65D05D37-9A77-45A8-9576-70073FADEE26}" destId="{382CD0A8-A3CE-48AC-BC50-AED409272084}" srcOrd="2" destOrd="0" presId="urn:microsoft.com/office/officeart/2005/8/layout/orgChart1"/>
    <dgm:cxn modelId="{9613DF5A-8F0A-4995-AB48-38245FC374B9}" type="presParOf" srcId="{E90A6DF1-59B6-4EA9-8038-DF3D99C3D4B7}" destId="{BA68FA5E-4A41-4221-9059-54E676A37F74}" srcOrd="2" destOrd="0" presId="urn:microsoft.com/office/officeart/2005/8/layout/orgChart1"/>
    <dgm:cxn modelId="{155052D5-6BD6-49D1-84C6-FAB107067D7D}" type="presParOf" srcId="{7A348CF5-2A9C-4C24-ABDB-62C611F30024}" destId="{A45A624E-97AE-44A0-A2B3-FE0EF5404FF8}" srcOrd="2" destOrd="0" presId="urn:microsoft.com/office/officeart/2005/8/layout/orgChart1"/>
    <dgm:cxn modelId="{C43BC65F-E6D6-427C-88F0-FDF268DEAF26}" type="presParOf" srcId="{A45A624E-97AE-44A0-A2B3-FE0EF5404FF8}" destId="{EC78D416-D8A4-49DC-8FF5-31C8386059D3}" srcOrd="0" destOrd="0" presId="urn:microsoft.com/office/officeart/2005/8/layout/orgChart1"/>
    <dgm:cxn modelId="{7CCFC3FC-4C6E-407A-BD93-10F783378B71}" type="presParOf" srcId="{A45A624E-97AE-44A0-A2B3-FE0EF5404FF8}" destId="{C34DCFFA-AB9E-48A7-A2F9-30E08CC34377}" srcOrd="1" destOrd="0" presId="urn:microsoft.com/office/officeart/2005/8/layout/orgChart1"/>
    <dgm:cxn modelId="{4B9BD717-F6E7-48DE-AB91-ABE367C4E98B}" type="presParOf" srcId="{C34DCFFA-AB9E-48A7-A2F9-30E08CC34377}" destId="{1B9A5946-A4B4-404E-8EA3-B7C8E736A3BB}" srcOrd="0" destOrd="0" presId="urn:microsoft.com/office/officeart/2005/8/layout/orgChart1"/>
    <dgm:cxn modelId="{F3C9A50F-C4A8-4596-846C-C63694A4AF1F}" type="presParOf" srcId="{1B9A5946-A4B4-404E-8EA3-B7C8E736A3BB}" destId="{2CA37719-4D10-45DE-8C5C-5B756EAF526C}" srcOrd="0" destOrd="0" presId="urn:microsoft.com/office/officeart/2005/8/layout/orgChart1"/>
    <dgm:cxn modelId="{E3E551CD-0F79-4D71-B793-73C3FE9ECA94}" type="presParOf" srcId="{1B9A5946-A4B4-404E-8EA3-B7C8E736A3BB}" destId="{E826B0D6-452D-47F4-9485-02AFA2E59295}" srcOrd="1" destOrd="0" presId="urn:microsoft.com/office/officeart/2005/8/layout/orgChart1"/>
    <dgm:cxn modelId="{C56BD69D-C5B9-42B5-8D18-6176D69B3468}" type="presParOf" srcId="{C34DCFFA-AB9E-48A7-A2F9-30E08CC34377}" destId="{EBE6F709-6EBC-4FA5-BC39-BDA3D05B4FD5}" srcOrd="1" destOrd="0" presId="urn:microsoft.com/office/officeart/2005/8/layout/orgChart1"/>
    <dgm:cxn modelId="{2CECAB96-17B8-4BB7-A85E-CCC63871B6F2}" type="presParOf" srcId="{C34DCFFA-AB9E-48A7-A2F9-30E08CC34377}" destId="{F645433F-314B-496E-A483-96EA1A24124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78D416-D8A4-49DC-8FF5-31C8386059D3}">
      <dsp:nvSpPr>
        <dsp:cNvPr id="0" name=""/>
        <dsp:cNvSpPr/>
      </dsp:nvSpPr>
      <dsp:spPr>
        <a:xfrm>
          <a:off x="4194558" y="686553"/>
          <a:ext cx="143609" cy="629145"/>
        </a:xfrm>
        <a:custGeom>
          <a:avLst/>
          <a:gdLst/>
          <a:ahLst/>
          <a:cxnLst/>
          <a:rect l="0" t="0" r="0" b="0"/>
          <a:pathLst>
            <a:path>
              <a:moveTo>
                <a:pt x="143609" y="0"/>
              </a:moveTo>
              <a:lnTo>
                <a:pt x="143609" y="629145"/>
              </a:lnTo>
              <a:lnTo>
                <a:pt x="0" y="62914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DE9632-ABAE-40EA-B99C-3556F71B9A9A}">
      <dsp:nvSpPr>
        <dsp:cNvPr id="0" name=""/>
        <dsp:cNvSpPr/>
      </dsp:nvSpPr>
      <dsp:spPr>
        <a:xfrm>
          <a:off x="6919716" y="2628698"/>
          <a:ext cx="205156" cy="2571291"/>
        </a:xfrm>
        <a:custGeom>
          <a:avLst/>
          <a:gdLst/>
          <a:ahLst/>
          <a:cxnLst/>
          <a:rect l="0" t="0" r="0" b="0"/>
          <a:pathLst>
            <a:path>
              <a:moveTo>
                <a:pt x="205156" y="0"/>
              </a:moveTo>
              <a:lnTo>
                <a:pt x="205156" y="2571291"/>
              </a:lnTo>
              <a:lnTo>
                <a:pt x="0" y="257129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3935A5-49D9-4A8A-A28A-F248F7A84579}">
      <dsp:nvSpPr>
        <dsp:cNvPr id="0" name=""/>
        <dsp:cNvSpPr/>
      </dsp:nvSpPr>
      <dsp:spPr>
        <a:xfrm>
          <a:off x="6919716" y="2628698"/>
          <a:ext cx="205156" cy="1600218"/>
        </a:xfrm>
        <a:custGeom>
          <a:avLst/>
          <a:gdLst/>
          <a:ahLst/>
          <a:cxnLst/>
          <a:rect l="0" t="0" r="0" b="0"/>
          <a:pathLst>
            <a:path>
              <a:moveTo>
                <a:pt x="205156" y="0"/>
              </a:moveTo>
              <a:lnTo>
                <a:pt x="205156" y="1600218"/>
              </a:lnTo>
              <a:lnTo>
                <a:pt x="0" y="160021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FF3DA8-3BFC-43BC-AEDD-773E5B97CA8C}">
      <dsp:nvSpPr>
        <dsp:cNvPr id="0" name=""/>
        <dsp:cNvSpPr/>
      </dsp:nvSpPr>
      <dsp:spPr>
        <a:xfrm>
          <a:off x="6919716" y="2628698"/>
          <a:ext cx="205156" cy="629145"/>
        </a:xfrm>
        <a:custGeom>
          <a:avLst/>
          <a:gdLst/>
          <a:ahLst/>
          <a:cxnLst/>
          <a:rect l="0" t="0" r="0" b="0"/>
          <a:pathLst>
            <a:path>
              <a:moveTo>
                <a:pt x="205156" y="0"/>
              </a:moveTo>
              <a:lnTo>
                <a:pt x="205156" y="629145"/>
              </a:lnTo>
              <a:lnTo>
                <a:pt x="0" y="62914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2C8DCE-5701-4C0E-9E9A-F401EC2B87B2}">
      <dsp:nvSpPr>
        <dsp:cNvPr id="0" name=""/>
        <dsp:cNvSpPr/>
      </dsp:nvSpPr>
      <dsp:spPr>
        <a:xfrm>
          <a:off x="4338167" y="686553"/>
          <a:ext cx="2239622" cy="12582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4682"/>
              </a:lnTo>
              <a:lnTo>
                <a:pt x="2239622" y="1114682"/>
              </a:lnTo>
              <a:lnTo>
                <a:pt x="2239622" y="125829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F614AF-8255-4681-8E26-25311E82AE43}">
      <dsp:nvSpPr>
        <dsp:cNvPr id="0" name=""/>
        <dsp:cNvSpPr/>
      </dsp:nvSpPr>
      <dsp:spPr>
        <a:xfrm>
          <a:off x="4535215" y="2628698"/>
          <a:ext cx="91440" cy="2872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721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24A748-15EE-4095-BF70-D0523E1EBA15}">
      <dsp:nvSpPr>
        <dsp:cNvPr id="0" name=""/>
        <dsp:cNvSpPr/>
      </dsp:nvSpPr>
      <dsp:spPr>
        <a:xfrm>
          <a:off x="4338167" y="686553"/>
          <a:ext cx="242768" cy="12582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4682"/>
              </a:lnTo>
              <a:lnTo>
                <a:pt x="242768" y="1114682"/>
              </a:lnTo>
              <a:lnTo>
                <a:pt x="242768" y="125829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9BC6CE-4DDD-4725-8C96-106F81073F5C}">
      <dsp:nvSpPr>
        <dsp:cNvPr id="0" name=""/>
        <dsp:cNvSpPr/>
      </dsp:nvSpPr>
      <dsp:spPr>
        <a:xfrm>
          <a:off x="2098545" y="2628698"/>
          <a:ext cx="827463" cy="2872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609"/>
              </a:lnTo>
              <a:lnTo>
                <a:pt x="827463" y="143609"/>
              </a:lnTo>
              <a:lnTo>
                <a:pt x="827463" y="28721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DE794A-0C27-4B8E-B89F-15A23C1DF7C8}">
      <dsp:nvSpPr>
        <dsp:cNvPr id="0" name=""/>
        <dsp:cNvSpPr/>
      </dsp:nvSpPr>
      <dsp:spPr>
        <a:xfrm>
          <a:off x="1271082" y="2628698"/>
          <a:ext cx="827463" cy="287218"/>
        </a:xfrm>
        <a:custGeom>
          <a:avLst/>
          <a:gdLst/>
          <a:ahLst/>
          <a:cxnLst/>
          <a:rect l="0" t="0" r="0" b="0"/>
          <a:pathLst>
            <a:path>
              <a:moveTo>
                <a:pt x="827463" y="0"/>
              </a:moveTo>
              <a:lnTo>
                <a:pt x="827463" y="143609"/>
              </a:lnTo>
              <a:lnTo>
                <a:pt x="0" y="143609"/>
              </a:lnTo>
              <a:lnTo>
                <a:pt x="0" y="28721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D49ED0-B56C-4A2F-AE66-E626C53DD63C}">
      <dsp:nvSpPr>
        <dsp:cNvPr id="0" name=""/>
        <dsp:cNvSpPr/>
      </dsp:nvSpPr>
      <dsp:spPr>
        <a:xfrm>
          <a:off x="2098545" y="686553"/>
          <a:ext cx="2239622" cy="1258291"/>
        </a:xfrm>
        <a:custGeom>
          <a:avLst/>
          <a:gdLst/>
          <a:ahLst/>
          <a:cxnLst/>
          <a:rect l="0" t="0" r="0" b="0"/>
          <a:pathLst>
            <a:path>
              <a:moveTo>
                <a:pt x="2239622" y="0"/>
              </a:moveTo>
              <a:lnTo>
                <a:pt x="2239622" y="1114682"/>
              </a:lnTo>
              <a:lnTo>
                <a:pt x="0" y="1114682"/>
              </a:lnTo>
              <a:lnTo>
                <a:pt x="0" y="125829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A6F4E7-3226-4EBC-A6D8-FF6BB6384E4D}">
      <dsp:nvSpPr>
        <dsp:cNvPr id="0" name=""/>
        <dsp:cNvSpPr/>
      </dsp:nvSpPr>
      <dsp:spPr>
        <a:xfrm>
          <a:off x="3654313" y="2699"/>
          <a:ext cx="1367708" cy="6838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Directeur General</a:t>
          </a:r>
          <a:endParaRPr lang="fr-FR" sz="2200" kern="1200" dirty="0"/>
        </a:p>
      </dsp:txBody>
      <dsp:txXfrm>
        <a:off x="3654313" y="2699"/>
        <a:ext cx="1367708" cy="683854"/>
      </dsp:txXfrm>
    </dsp:sp>
    <dsp:sp modelId="{153BAF4F-9CA7-473C-96EF-0075C9B1AAF9}">
      <dsp:nvSpPr>
        <dsp:cNvPr id="0" name=""/>
        <dsp:cNvSpPr/>
      </dsp:nvSpPr>
      <dsp:spPr>
        <a:xfrm>
          <a:off x="1414691" y="1944844"/>
          <a:ext cx="1367708" cy="68385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Directeur commercial</a:t>
          </a:r>
          <a:endParaRPr lang="fr-FR" sz="2200" kern="1200" dirty="0"/>
        </a:p>
      </dsp:txBody>
      <dsp:txXfrm>
        <a:off x="1414691" y="1944844"/>
        <a:ext cx="1367708" cy="683854"/>
      </dsp:txXfrm>
    </dsp:sp>
    <dsp:sp modelId="{505DA0B0-F7EB-42A3-A280-96DE634E60D1}">
      <dsp:nvSpPr>
        <dsp:cNvPr id="0" name=""/>
        <dsp:cNvSpPr/>
      </dsp:nvSpPr>
      <dsp:spPr>
        <a:xfrm>
          <a:off x="587228" y="2915917"/>
          <a:ext cx="1367708" cy="68385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Vendeur 1</a:t>
          </a:r>
          <a:endParaRPr lang="fr-FR" sz="2200" kern="1200" dirty="0"/>
        </a:p>
      </dsp:txBody>
      <dsp:txXfrm>
        <a:off x="587228" y="2915917"/>
        <a:ext cx="1367708" cy="683854"/>
      </dsp:txXfrm>
    </dsp:sp>
    <dsp:sp modelId="{16622349-5B87-4BB5-90EC-61C3E4B49519}">
      <dsp:nvSpPr>
        <dsp:cNvPr id="0" name=""/>
        <dsp:cNvSpPr/>
      </dsp:nvSpPr>
      <dsp:spPr>
        <a:xfrm>
          <a:off x="2242155" y="2915917"/>
          <a:ext cx="1367708" cy="68385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Vendeur 2</a:t>
          </a:r>
          <a:endParaRPr lang="fr-FR" sz="2200" kern="1200" dirty="0"/>
        </a:p>
      </dsp:txBody>
      <dsp:txXfrm>
        <a:off x="2242155" y="2915917"/>
        <a:ext cx="1367708" cy="683854"/>
      </dsp:txXfrm>
    </dsp:sp>
    <dsp:sp modelId="{67981CB2-0463-461F-AF92-7608F74237CB}">
      <dsp:nvSpPr>
        <dsp:cNvPr id="0" name=""/>
        <dsp:cNvSpPr/>
      </dsp:nvSpPr>
      <dsp:spPr>
        <a:xfrm>
          <a:off x="3897081" y="1944844"/>
          <a:ext cx="1367708" cy="68385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Directeur technique</a:t>
          </a:r>
          <a:endParaRPr lang="fr-FR" sz="2200" kern="1200" dirty="0"/>
        </a:p>
      </dsp:txBody>
      <dsp:txXfrm>
        <a:off x="3897081" y="1944844"/>
        <a:ext cx="1367708" cy="683854"/>
      </dsp:txXfrm>
    </dsp:sp>
    <dsp:sp modelId="{43939F21-A025-463D-90B8-FAA19EEC617E}">
      <dsp:nvSpPr>
        <dsp:cNvPr id="0" name=""/>
        <dsp:cNvSpPr/>
      </dsp:nvSpPr>
      <dsp:spPr>
        <a:xfrm>
          <a:off x="3897081" y="2915917"/>
          <a:ext cx="1367708" cy="68385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Technicien 1</a:t>
          </a:r>
          <a:endParaRPr lang="fr-FR" sz="2200" kern="1200" dirty="0"/>
        </a:p>
      </dsp:txBody>
      <dsp:txXfrm>
        <a:off x="3897081" y="2915917"/>
        <a:ext cx="1367708" cy="683854"/>
      </dsp:txXfrm>
    </dsp:sp>
    <dsp:sp modelId="{9220A75F-2408-4B25-87AA-C2695D8F52F3}">
      <dsp:nvSpPr>
        <dsp:cNvPr id="0" name=""/>
        <dsp:cNvSpPr/>
      </dsp:nvSpPr>
      <dsp:spPr>
        <a:xfrm>
          <a:off x="5893935" y="1944844"/>
          <a:ext cx="1367708" cy="68385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Directeur financier</a:t>
          </a:r>
          <a:endParaRPr lang="fr-FR" sz="2200" kern="1200" dirty="0"/>
        </a:p>
      </dsp:txBody>
      <dsp:txXfrm>
        <a:off x="5893935" y="1944844"/>
        <a:ext cx="1367708" cy="683854"/>
      </dsp:txXfrm>
    </dsp:sp>
    <dsp:sp modelId="{2E0EF9CC-D7C4-4978-A3AF-A6FC8ECE10E6}">
      <dsp:nvSpPr>
        <dsp:cNvPr id="0" name=""/>
        <dsp:cNvSpPr/>
      </dsp:nvSpPr>
      <dsp:spPr>
        <a:xfrm>
          <a:off x="5552008" y="2915917"/>
          <a:ext cx="1367708" cy="68385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Comptable 1</a:t>
          </a:r>
          <a:endParaRPr lang="fr-FR" sz="2200" kern="1200" dirty="0"/>
        </a:p>
      </dsp:txBody>
      <dsp:txXfrm>
        <a:off x="5552008" y="2915917"/>
        <a:ext cx="1367708" cy="683854"/>
      </dsp:txXfrm>
    </dsp:sp>
    <dsp:sp modelId="{3BB27725-E563-480D-99BB-EB9F29C4F199}">
      <dsp:nvSpPr>
        <dsp:cNvPr id="0" name=""/>
        <dsp:cNvSpPr/>
      </dsp:nvSpPr>
      <dsp:spPr>
        <a:xfrm>
          <a:off x="5552008" y="3886990"/>
          <a:ext cx="1367708" cy="68385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Comptable 2</a:t>
          </a:r>
          <a:endParaRPr lang="fr-FR" sz="2200" kern="1200" dirty="0"/>
        </a:p>
      </dsp:txBody>
      <dsp:txXfrm>
        <a:off x="5552008" y="3886990"/>
        <a:ext cx="1367708" cy="683854"/>
      </dsp:txXfrm>
    </dsp:sp>
    <dsp:sp modelId="{3DF3A65B-FA3F-4318-AB29-147060A1C5C6}">
      <dsp:nvSpPr>
        <dsp:cNvPr id="0" name=""/>
        <dsp:cNvSpPr/>
      </dsp:nvSpPr>
      <dsp:spPr>
        <a:xfrm>
          <a:off x="5552008" y="4858062"/>
          <a:ext cx="1367708" cy="68385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Comptable 3</a:t>
          </a:r>
          <a:endParaRPr lang="fr-FR" sz="2200" kern="1200" dirty="0"/>
        </a:p>
      </dsp:txBody>
      <dsp:txXfrm>
        <a:off x="5552008" y="4858062"/>
        <a:ext cx="1367708" cy="683854"/>
      </dsp:txXfrm>
    </dsp:sp>
    <dsp:sp modelId="{2CA37719-4D10-45DE-8C5C-5B756EAF526C}">
      <dsp:nvSpPr>
        <dsp:cNvPr id="0" name=""/>
        <dsp:cNvSpPr/>
      </dsp:nvSpPr>
      <dsp:spPr>
        <a:xfrm>
          <a:off x="2826850" y="973771"/>
          <a:ext cx="1367708" cy="68385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smtClean="0"/>
            <a:t>assistante</a:t>
          </a:r>
          <a:endParaRPr lang="fr-FR" sz="2200" kern="1200" dirty="0"/>
        </a:p>
      </dsp:txBody>
      <dsp:txXfrm>
        <a:off x="2826850" y="973771"/>
        <a:ext cx="1367708" cy="6838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5C92-252F-417D-AB97-DC308FDB8397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2A1AC-AB46-49E5-8409-D6FEC71E43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0363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5C92-252F-417D-AB97-DC308FDB8397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2A1AC-AB46-49E5-8409-D6FEC71E43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332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5C92-252F-417D-AB97-DC308FDB8397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2A1AC-AB46-49E5-8409-D6FEC71E43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1011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5C92-252F-417D-AB97-DC308FDB8397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2A1AC-AB46-49E5-8409-D6FEC71E43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565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5C92-252F-417D-AB97-DC308FDB8397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2A1AC-AB46-49E5-8409-D6FEC71E43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845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5C92-252F-417D-AB97-DC308FDB8397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2A1AC-AB46-49E5-8409-D6FEC71E43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5C92-252F-417D-AB97-DC308FDB8397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2A1AC-AB46-49E5-8409-D6FEC71E43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3095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5C92-252F-417D-AB97-DC308FDB8397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2A1AC-AB46-49E5-8409-D6FEC71E43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6568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5C92-252F-417D-AB97-DC308FDB8397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2A1AC-AB46-49E5-8409-D6FEC71E43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1099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5C92-252F-417D-AB97-DC308FDB8397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2A1AC-AB46-49E5-8409-D6FEC71E43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428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5C92-252F-417D-AB97-DC308FDB8397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2A1AC-AB46-49E5-8409-D6FEC71E43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2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D5C92-252F-417D-AB97-DC308FDB8397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2A1AC-AB46-49E5-8409-D6FEC71E43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1668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2230768947"/>
              </p:ext>
            </p:extLst>
          </p:nvPr>
        </p:nvGraphicFramePr>
        <p:xfrm>
          <a:off x="611560" y="620688"/>
          <a:ext cx="7848872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27387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Affichage à l'écran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Berniot franck</dc:creator>
  <cp:lastModifiedBy>Berniot franck</cp:lastModifiedBy>
  <cp:revision>3</cp:revision>
  <dcterms:created xsi:type="dcterms:W3CDTF">2011-03-22T15:01:57Z</dcterms:created>
  <dcterms:modified xsi:type="dcterms:W3CDTF">2011-03-24T08:43:38Z</dcterms:modified>
</cp:coreProperties>
</file>