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994B-C123-4F72-A26B-A5656E95CBB9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396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994B-C123-4F72-A26B-A5656E95CBB9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4179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994B-C123-4F72-A26B-A5656E95CBB9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720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994B-C123-4F72-A26B-A5656E95CBB9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152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994B-C123-4F72-A26B-A5656E95CBB9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286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994B-C123-4F72-A26B-A5656E95CBB9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12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994B-C123-4F72-A26B-A5656E95CBB9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79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994B-C123-4F72-A26B-A5656E95CBB9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135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994B-C123-4F72-A26B-A5656E95CBB9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5031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994B-C123-4F72-A26B-A5656E95CBB9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3623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C994B-C123-4F72-A26B-A5656E95CBB9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434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C994B-C123-4F72-A26B-A5656E95CBB9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785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Réunion Vendeurs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Rayon Mobilier de jardin</a:t>
            </a:r>
          </a:p>
          <a:p>
            <a:r>
              <a:rPr lang="fr-FR" dirty="0" smtClean="0"/>
              <a:t>Préparation de la saison estivale</a:t>
            </a:r>
          </a:p>
        </p:txBody>
      </p:sp>
    </p:spTree>
    <p:extLst>
      <p:ext uri="{BB962C8B-B14F-4D97-AF65-F5344CB8AC3E}">
        <p14:creationId xmlns:p14="http://schemas.microsoft.com/office/powerpoint/2010/main" val="313513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Mise en vente des chaises longues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Nouvelles chaises longues en bois exotiques</a:t>
            </a:r>
          </a:p>
          <a:p>
            <a:r>
              <a:rPr lang="fr-FR" dirty="0" smtClean="0"/>
              <a:t>Résistantes aux intempéries</a:t>
            </a:r>
          </a:p>
          <a:p>
            <a:r>
              <a:rPr lang="fr-FR" dirty="0" smtClean="0"/>
              <a:t>Entièrement pliables</a:t>
            </a:r>
          </a:p>
          <a:p>
            <a:r>
              <a:rPr lang="fr-FR" dirty="0" smtClean="0"/>
              <a:t>Fournies avec une house de protection pour l’hiver.</a:t>
            </a:r>
            <a:endParaRPr lang="fr-FR" dirty="0"/>
          </a:p>
        </p:txBody>
      </p:sp>
      <p:pic>
        <p:nvPicPr>
          <p:cNvPr id="1026" name="Picture 2" descr="C:\Documents and Settings\PC\Local Settings\Temporary Internet Files\Content.IE5\WMFAZKGP\MP900405450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20824"/>
            <a:ext cx="4038600" cy="288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21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salons de jardins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salons de jardin seront présentés dans l’allée centrale du magasins de Avril à Juin.</a:t>
            </a:r>
          </a:p>
          <a:p>
            <a:r>
              <a:rPr lang="fr-FR" dirty="0" smtClean="0"/>
              <a:t>Un vendeur du rayon mobilier de jardin sera affecté sur le poste durant toute cette période.</a:t>
            </a:r>
          </a:p>
          <a:p>
            <a:pPr lvl="1"/>
            <a:r>
              <a:rPr lang="fr-FR" dirty="0" smtClean="0"/>
              <a:t>Il devra veiller à la mise en place correcte des salons de jardins : </a:t>
            </a:r>
          </a:p>
          <a:p>
            <a:pPr lvl="2"/>
            <a:r>
              <a:rPr lang="fr-FR" dirty="0" smtClean="0"/>
              <a:t>Le matin </a:t>
            </a:r>
          </a:p>
          <a:p>
            <a:pPr lvl="2"/>
            <a:r>
              <a:rPr lang="fr-FR" dirty="0" smtClean="0"/>
              <a:t>Tout au long de la journée.</a:t>
            </a:r>
          </a:p>
        </p:txBody>
      </p:sp>
    </p:spTree>
    <p:extLst>
      <p:ext uri="{BB962C8B-B14F-4D97-AF65-F5344CB8AC3E}">
        <p14:creationId xmlns:p14="http://schemas.microsoft.com/office/powerpoint/2010/main" val="127887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97</Words>
  <Application>Microsoft Office PowerPoint</Application>
  <PresentationFormat>Affichage à l'écran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Réunion Vendeurs</vt:lpstr>
      <vt:lpstr>Mise en vente des chaises longues</vt:lpstr>
      <vt:lpstr>Les salons de jardins</vt:lpstr>
    </vt:vector>
  </TitlesOfParts>
  <Company>Pas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Vendeur</dc:title>
  <dc:creator>Nadège SURETAT</dc:creator>
  <cp:lastModifiedBy>Nadège SURETAT</cp:lastModifiedBy>
  <cp:revision>5</cp:revision>
  <dcterms:created xsi:type="dcterms:W3CDTF">2011-03-25T15:36:31Z</dcterms:created>
  <dcterms:modified xsi:type="dcterms:W3CDTF">2011-03-25T16:14:06Z</dcterms:modified>
</cp:coreProperties>
</file>