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99" autoAdjust="0"/>
  </p:normalViewPr>
  <p:slideViewPr>
    <p:cSldViewPr>
      <p:cViewPr varScale="1">
        <p:scale>
          <a:sx n="84" d="100"/>
          <a:sy n="84" d="100"/>
        </p:scale>
        <p:origin x="-33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3D12D-F183-4EA0-8B60-15EA6FED96FB}" type="datetimeFigureOut">
              <a:rPr lang="fr-FR" smtClean="0"/>
              <a:t>25/03/2011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BC4EA-E3C5-48BF-91B1-262B32F229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208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09936" y="2130425"/>
            <a:ext cx="7054552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09936" y="3886200"/>
            <a:ext cx="7054552" cy="17526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none"/>
        </p:style>
        <p:txBody>
          <a:bodyPr/>
          <a:lstStyle>
            <a:lvl1pPr marL="0" indent="0" algn="l">
              <a:buNone/>
              <a:defRPr b="1" cap="none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3024336" cy="156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96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97363" y="6309320"/>
            <a:ext cx="9433048" cy="5728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79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97363" y="6309320"/>
            <a:ext cx="9433048" cy="5728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133282"/>
            <a:ext cx="2057400" cy="399288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00079" y="656905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720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97363" y="6309320"/>
            <a:ext cx="9433048" cy="5728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36385D1F-B4D3-4FC1-BE16-19EF2017CC6A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52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97363" y="6309320"/>
            <a:ext cx="9433048" cy="5728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286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97363" y="6309320"/>
            <a:ext cx="9433048" cy="5728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129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-197363" y="6309320"/>
            <a:ext cx="9433048" cy="5728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91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97363" y="6309320"/>
            <a:ext cx="9433048" cy="5728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13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031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301208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23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197363" y="6309320"/>
            <a:ext cx="9433048" cy="5728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301208"/>
            <a:ext cx="1944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434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552728" cy="10129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6385D1F-B4D3-4FC1-BE16-19EF2017CC6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785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b="0" kern="1200" cap="none" spc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Font typeface="Wingdings" pitchFamily="2" charset="2"/>
        <a:buChar char="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Font typeface="Wingdings 2" pitchFamily="18" charset="2"/>
        <a:buChar char="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Réunion Vendeurs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Rayon Mobilier de jardin</a:t>
            </a:r>
          </a:p>
          <a:p>
            <a:r>
              <a:rPr lang="fr-FR" dirty="0" smtClean="0"/>
              <a:t>Préparation de la saison estivale</a:t>
            </a:r>
          </a:p>
        </p:txBody>
      </p:sp>
    </p:spTree>
    <p:extLst>
      <p:ext uri="{BB962C8B-B14F-4D97-AF65-F5344CB8AC3E}">
        <p14:creationId xmlns:p14="http://schemas.microsoft.com/office/powerpoint/2010/main" val="313513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Mise en vente des chaises longues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Nouvelles chaises longues en bois exotiques</a:t>
            </a:r>
          </a:p>
          <a:p>
            <a:r>
              <a:rPr lang="fr-FR" dirty="0" smtClean="0"/>
              <a:t>Résistantes aux intempéries</a:t>
            </a:r>
          </a:p>
          <a:p>
            <a:r>
              <a:rPr lang="fr-FR" dirty="0" smtClean="0"/>
              <a:t>Entièrement pliables</a:t>
            </a:r>
          </a:p>
          <a:p>
            <a:r>
              <a:rPr lang="fr-FR" dirty="0" smtClean="0"/>
              <a:t>Fournies avec une house de protection pour l’hiver.</a:t>
            </a:r>
            <a:endParaRPr lang="fr-FR" dirty="0"/>
          </a:p>
        </p:txBody>
      </p:sp>
      <p:pic>
        <p:nvPicPr>
          <p:cNvPr id="1026" name="Picture 2" descr="C:\Documents and Settings\PC\Local Settings\Temporary Internet Files\Content.IE5\WMFAZKGP\MP90040545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20824"/>
            <a:ext cx="4038600" cy="288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salons de jardins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salons de jardin seront présentés dans l’allée centrale du magasins de Avril à Juin.</a:t>
            </a:r>
          </a:p>
          <a:p>
            <a:r>
              <a:rPr lang="fr-FR" dirty="0" smtClean="0"/>
              <a:t>Un vendeur du rayon mobilier de jardin sera affecté sur le poste durant toute cette période.</a:t>
            </a:r>
          </a:p>
          <a:p>
            <a:pPr lvl="1"/>
            <a:r>
              <a:rPr lang="fr-FR" dirty="0" smtClean="0"/>
              <a:t>Il devra veiller à la mise en place correcte des salons de jardins : </a:t>
            </a:r>
          </a:p>
          <a:p>
            <a:pPr lvl="2"/>
            <a:r>
              <a:rPr lang="fr-FR" dirty="0" smtClean="0"/>
              <a:t>Le matin </a:t>
            </a:r>
          </a:p>
          <a:p>
            <a:pPr lvl="2"/>
            <a:r>
              <a:rPr lang="fr-FR" dirty="0" smtClean="0"/>
              <a:t>Tout au long de la journée.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Jardin &amp; Cie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85D1F-B4D3-4FC1-BE16-19EF2017CC6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87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107</Words>
  <Application>Microsoft Office PowerPoint</Application>
  <PresentationFormat>Affichage à l'écran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Réunion Vendeurs</vt:lpstr>
      <vt:lpstr>Mise en vente des chaises longues</vt:lpstr>
      <vt:lpstr>Les salons de jardins</vt:lpstr>
    </vt:vector>
  </TitlesOfParts>
  <Company>Pas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Vendeur</dc:title>
  <dc:creator>Nadège SURETAT</dc:creator>
  <cp:lastModifiedBy>Nadège SURETAT</cp:lastModifiedBy>
  <cp:revision>7</cp:revision>
  <dcterms:created xsi:type="dcterms:W3CDTF">2011-03-25T15:36:31Z</dcterms:created>
  <dcterms:modified xsi:type="dcterms:W3CDTF">2011-03-25T16:50:12Z</dcterms:modified>
</cp:coreProperties>
</file>