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angle rect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grpSp>
        <p:nvGrpSpPr>
          <p:cNvPr id="2" name="Groupe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e lib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e lib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e lib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necteur droit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A4EF058-D781-47AC-8290-C171954950E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DFC9EE1-39F7-48D0-AF66-0E794205638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EF058-D781-47AC-8290-C171954950E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C9EE1-39F7-48D0-AF66-0E794205638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EF058-D781-47AC-8290-C171954950E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C9EE1-39F7-48D0-AF66-0E794205638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EF058-D781-47AC-8290-C171954950E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C9EE1-39F7-48D0-AF66-0E794205638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EF058-D781-47AC-8290-C171954950E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C9EE1-39F7-48D0-AF66-0E794205638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EF058-D781-47AC-8290-C171954950E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C9EE1-39F7-48D0-AF66-0E794205638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EF058-D781-47AC-8290-C171954950E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C9EE1-39F7-48D0-AF66-0E794205638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EF058-D781-47AC-8290-C171954950E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C9EE1-39F7-48D0-AF66-0E794205638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EF058-D781-47AC-8290-C171954950E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C9EE1-39F7-48D0-AF66-0E794205638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A4EF058-D781-47AC-8290-C171954950E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C9EE1-39F7-48D0-AF66-0E794205638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A4EF058-D781-47AC-8290-C171954950E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DFC9EE1-39F7-48D0-AF66-0E794205638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angle rect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necteur droit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e libre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e libre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angle rect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necteur droit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A4EF058-D781-47AC-8290-C171954950E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DFC9EE1-39F7-48D0-AF66-0E794205638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Présentation du Budget :</a:t>
            </a:r>
            <a:br>
              <a:rPr lang="fr-FR" dirty="0" smtClean="0"/>
            </a:br>
            <a:r>
              <a:rPr lang="fr-FR" dirty="0" smtClean="0"/>
              <a:t>Recettes et Dépenses 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Exercice 2011 – 2012</a:t>
            </a:r>
          </a:p>
          <a:p>
            <a:r>
              <a:rPr lang="fr-FR" dirty="0" smtClean="0"/>
              <a:t>Messieurs Leconte &amp; Bon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Répartition des dépenses par services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Evolution des dépenses  et des recettes sur les 5 dernières années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otonde">
  <a:themeElements>
    <a:clrScheme name="Rotond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Rotond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Rotond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</TotalTime>
  <Words>28</Words>
  <Application>Microsoft Office PowerPoint</Application>
  <PresentationFormat>Affichage à l'écran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Rotonde</vt:lpstr>
      <vt:lpstr>Présentation du Budget : Recettes et Dépenses </vt:lpstr>
      <vt:lpstr>Répartition des dépenses par services</vt:lpstr>
      <vt:lpstr>Evolution des dépenses  et des recettes sur les 5 dernières années</vt:lpstr>
    </vt:vector>
  </TitlesOfParts>
  <Company>Pas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du Budget : Recettes et Dépenses </dc:title>
  <dc:creator>Luc</dc:creator>
  <cp:lastModifiedBy>Luc</cp:lastModifiedBy>
  <cp:revision>3</cp:revision>
  <dcterms:created xsi:type="dcterms:W3CDTF">2011-03-24T17:29:36Z</dcterms:created>
  <dcterms:modified xsi:type="dcterms:W3CDTF">2011-03-25T08:33:24Z</dcterms:modified>
</cp:coreProperties>
</file>