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7D1C2C0-A32A-4AAD-8F5A-736860A7CBC6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788C3C14-6600-4E89-BE72-CB212ECA689F}">
      <dgm:prSet phldrT="[Texte]"/>
      <dgm:spPr/>
      <dgm:t>
        <a:bodyPr/>
        <a:lstStyle/>
        <a:p>
          <a:r>
            <a:rPr lang="fr-FR" dirty="0" smtClean="0"/>
            <a:t>Convivialité</a:t>
          </a:r>
          <a:endParaRPr lang="fr-FR" dirty="0"/>
        </a:p>
      </dgm:t>
    </dgm:pt>
    <dgm:pt modelId="{32E6E703-EE3F-4CF2-844A-24388635B387}" type="parTrans" cxnId="{F388C10E-A161-4D1A-9C12-1CF463773DEE}">
      <dgm:prSet/>
      <dgm:spPr/>
      <dgm:t>
        <a:bodyPr/>
        <a:lstStyle/>
        <a:p>
          <a:endParaRPr lang="fr-FR"/>
        </a:p>
      </dgm:t>
    </dgm:pt>
    <dgm:pt modelId="{9777A7AF-6E2D-43FA-B76A-C3D6724EA2E3}" type="sibTrans" cxnId="{F388C10E-A161-4D1A-9C12-1CF463773DEE}">
      <dgm:prSet/>
      <dgm:spPr/>
      <dgm:t>
        <a:bodyPr/>
        <a:lstStyle/>
        <a:p>
          <a:endParaRPr lang="fr-FR"/>
        </a:p>
      </dgm:t>
    </dgm:pt>
    <dgm:pt modelId="{D9F48130-E046-4BD1-BA84-FB006A6A6498}">
      <dgm:prSet phldrT="[Texte]"/>
      <dgm:spPr/>
      <dgm:t>
        <a:bodyPr/>
        <a:lstStyle/>
        <a:p>
          <a:r>
            <a:rPr lang="fr-FR" dirty="0" smtClean="0"/>
            <a:t>Disponibilité</a:t>
          </a:r>
          <a:endParaRPr lang="fr-FR" dirty="0"/>
        </a:p>
      </dgm:t>
    </dgm:pt>
    <dgm:pt modelId="{F3A1B0AF-1624-4256-AE41-7E784FF94EBE}" type="parTrans" cxnId="{B68F3CDC-102A-4C0D-A734-7178035459F1}">
      <dgm:prSet/>
      <dgm:spPr/>
      <dgm:t>
        <a:bodyPr/>
        <a:lstStyle/>
        <a:p>
          <a:endParaRPr lang="fr-FR"/>
        </a:p>
      </dgm:t>
    </dgm:pt>
    <dgm:pt modelId="{405889E5-5196-4365-A688-9B18E7315ADF}" type="sibTrans" cxnId="{B68F3CDC-102A-4C0D-A734-7178035459F1}">
      <dgm:prSet/>
      <dgm:spPr/>
      <dgm:t>
        <a:bodyPr/>
        <a:lstStyle/>
        <a:p>
          <a:endParaRPr lang="fr-FR"/>
        </a:p>
      </dgm:t>
    </dgm:pt>
    <dgm:pt modelId="{423E97C7-5A9B-43A1-84FE-1604961B89FE}">
      <dgm:prSet phldrT="[Texte]"/>
      <dgm:spPr/>
      <dgm:t>
        <a:bodyPr/>
        <a:lstStyle/>
        <a:p>
          <a:r>
            <a:rPr lang="fr-FR" dirty="0" smtClean="0"/>
            <a:t>Professionnalisme</a:t>
          </a:r>
          <a:endParaRPr lang="fr-FR" dirty="0"/>
        </a:p>
      </dgm:t>
    </dgm:pt>
    <dgm:pt modelId="{8AFB948F-454E-4D4D-975B-CE414CDD8A52}" type="parTrans" cxnId="{144943C5-6C22-42ED-9A1F-5D34B64DC1ED}">
      <dgm:prSet/>
      <dgm:spPr/>
      <dgm:t>
        <a:bodyPr/>
        <a:lstStyle/>
        <a:p>
          <a:endParaRPr lang="fr-FR"/>
        </a:p>
      </dgm:t>
    </dgm:pt>
    <dgm:pt modelId="{D9E245A7-0062-4096-995F-7F9ADEA53546}" type="sibTrans" cxnId="{144943C5-6C22-42ED-9A1F-5D34B64DC1ED}">
      <dgm:prSet/>
      <dgm:spPr/>
      <dgm:t>
        <a:bodyPr/>
        <a:lstStyle/>
        <a:p>
          <a:endParaRPr lang="fr-FR"/>
        </a:p>
      </dgm:t>
    </dgm:pt>
    <dgm:pt modelId="{926BFD64-F56B-4119-8CB5-2FAB08128CF9}" type="pres">
      <dgm:prSet presAssocID="{37D1C2C0-A32A-4AAD-8F5A-736860A7CBC6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02386FA9-9F0A-4CA1-A7CB-6086DAACFBFD}" type="pres">
      <dgm:prSet presAssocID="{788C3C14-6600-4E89-BE72-CB212ECA689F}" presName="parentLin" presStyleCnt="0"/>
      <dgm:spPr/>
    </dgm:pt>
    <dgm:pt modelId="{DE73AE3D-50BB-415A-88D7-C432CD7C52EE}" type="pres">
      <dgm:prSet presAssocID="{788C3C14-6600-4E89-BE72-CB212ECA689F}" presName="parentLeftMargin" presStyleLbl="node1" presStyleIdx="0" presStyleCnt="3"/>
      <dgm:spPr/>
      <dgm:t>
        <a:bodyPr/>
        <a:lstStyle/>
        <a:p>
          <a:endParaRPr lang="fr-FR"/>
        </a:p>
      </dgm:t>
    </dgm:pt>
    <dgm:pt modelId="{48C5CABB-F5F0-4B78-8941-4AC25CC4D07D}" type="pres">
      <dgm:prSet presAssocID="{788C3C14-6600-4E89-BE72-CB212ECA689F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0D91639-70B6-4DC4-8240-0001B17878C4}" type="pres">
      <dgm:prSet presAssocID="{788C3C14-6600-4E89-BE72-CB212ECA689F}" presName="negativeSpace" presStyleCnt="0"/>
      <dgm:spPr/>
    </dgm:pt>
    <dgm:pt modelId="{53A9A3B6-7417-40C6-AD67-54BF268168E3}" type="pres">
      <dgm:prSet presAssocID="{788C3C14-6600-4E89-BE72-CB212ECA689F}" presName="childText" presStyleLbl="conFgAcc1" presStyleIdx="0" presStyleCnt="3">
        <dgm:presLayoutVars>
          <dgm:bulletEnabled val="1"/>
        </dgm:presLayoutVars>
      </dgm:prSet>
      <dgm:spPr/>
    </dgm:pt>
    <dgm:pt modelId="{F77ECBC4-0E26-4476-9105-416A72171DC9}" type="pres">
      <dgm:prSet presAssocID="{9777A7AF-6E2D-43FA-B76A-C3D6724EA2E3}" presName="spaceBetweenRectangles" presStyleCnt="0"/>
      <dgm:spPr/>
    </dgm:pt>
    <dgm:pt modelId="{399C51E7-A365-4B2F-8884-AC6B1F6E4D64}" type="pres">
      <dgm:prSet presAssocID="{D9F48130-E046-4BD1-BA84-FB006A6A6498}" presName="parentLin" presStyleCnt="0"/>
      <dgm:spPr/>
    </dgm:pt>
    <dgm:pt modelId="{8DDDF985-7D5C-4A71-AEEB-BB4061B1F77E}" type="pres">
      <dgm:prSet presAssocID="{D9F48130-E046-4BD1-BA84-FB006A6A6498}" presName="parentLeftMargin" presStyleLbl="node1" presStyleIdx="0" presStyleCnt="3"/>
      <dgm:spPr/>
      <dgm:t>
        <a:bodyPr/>
        <a:lstStyle/>
        <a:p>
          <a:endParaRPr lang="fr-FR"/>
        </a:p>
      </dgm:t>
    </dgm:pt>
    <dgm:pt modelId="{7618A953-315B-4F7B-9BC8-73C5BE4C4EFD}" type="pres">
      <dgm:prSet presAssocID="{D9F48130-E046-4BD1-BA84-FB006A6A6498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38638DF-169C-4F74-ADE8-C63F539167F7}" type="pres">
      <dgm:prSet presAssocID="{D9F48130-E046-4BD1-BA84-FB006A6A6498}" presName="negativeSpace" presStyleCnt="0"/>
      <dgm:spPr/>
    </dgm:pt>
    <dgm:pt modelId="{B3BC4D91-1C3D-4860-AC49-92909BFC30CE}" type="pres">
      <dgm:prSet presAssocID="{D9F48130-E046-4BD1-BA84-FB006A6A6498}" presName="childText" presStyleLbl="conFgAcc1" presStyleIdx="1" presStyleCnt="3">
        <dgm:presLayoutVars>
          <dgm:bulletEnabled val="1"/>
        </dgm:presLayoutVars>
      </dgm:prSet>
      <dgm:spPr/>
    </dgm:pt>
    <dgm:pt modelId="{3D33C9A7-D0E1-46A1-8FAB-89D2DCCBFFCE}" type="pres">
      <dgm:prSet presAssocID="{405889E5-5196-4365-A688-9B18E7315ADF}" presName="spaceBetweenRectangles" presStyleCnt="0"/>
      <dgm:spPr/>
    </dgm:pt>
    <dgm:pt modelId="{0A02966F-C69E-4D4E-A497-0D378820ABCD}" type="pres">
      <dgm:prSet presAssocID="{423E97C7-5A9B-43A1-84FE-1604961B89FE}" presName="parentLin" presStyleCnt="0"/>
      <dgm:spPr/>
    </dgm:pt>
    <dgm:pt modelId="{8DDEB9DF-4C56-41DD-92A0-F4019C0D6D70}" type="pres">
      <dgm:prSet presAssocID="{423E97C7-5A9B-43A1-84FE-1604961B89FE}" presName="parentLeftMargin" presStyleLbl="node1" presStyleIdx="1" presStyleCnt="3"/>
      <dgm:spPr/>
      <dgm:t>
        <a:bodyPr/>
        <a:lstStyle/>
        <a:p>
          <a:endParaRPr lang="fr-FR"/>
        </a:p>
      </dgm:t>
    </dgm:pt>
    <dgm:pt modelId="{8CDB7DE9-9888-4FD9-817B-B0A1CCF63235}" type="pres">
      <dgm:prSet presAssocID="{423E97C7-5A9B-43A1-84FE-1604961B89FE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6F373F6-B59A-4047-8488-A130D266927E}" type="pres">
      <dgm:prSet presAssocID="{423E97C7-5A9B-43A1-84FE-1604961B89FE}" presName="negativeSpace" presStyleCnt="0"/>
      <dgm:spPr/>
    </dgm:pt>
    <dgm:pt modelId="{60927C4E-F0C6-4044-8DE4-B3E7DABC422F}" type="pres">
      <dgm:prSet presAssocID="{423E97C7-5A9B-43A1-84FE-1604961B89FE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0E9470B7-47FE-47BE-8FD4-9A6BC0AAE29B}" type="presOf" srcId="{423E97C7-5A9B-43A1-84FE-1604961B89FE}" destId="{8DDEB9DF-4C56-41DD-92A0-F4019C0D6D70}" srcOrd="0" destOrd="0" presId="urn:microsoft.com/office/officeart/2005/8/layout/list1"/>
    <dgm:cxn modelId="{3D755103-523D-47E3-A31A-934357490421}" type="presOf" srcId="{788C3C14-6600-4E89-BE72-CB212ECA689F}" destId="{DE73AE3D-50BB-415A-88D7-C432CD7C52EE}" srcOrd="0" destOrd="0" presId="urn:microsoft.com/office/officeart/2005/8/layout/list1"/>
    <dgm:cxn modelId="{48E85756-1A1B-4E25-8568-B30942F17E00}" type="presOf" srcId="{D9F48130-E046-4BD1-BA84-FB006A6A6498}" destId="{7618A953-315B-4F7B-9BC8-73C5BE4C4EFD}" srcOrd="1" destOrd="0" presId="urn:microsoft.com/office/officeart/2005/8/layout/list1"/>
    <dgm:cxn modelId="{B68F3CDC-102A-4C0D-A734-7178035459F1}" srcId="{37D1C2C0-A32A-4AAD-8F5A-736860A7CBC6}" destId="{D9F48130-E046-4BD1-BA84-FB006A6A6498}" srcOrd="1" destOrd="0" parTransId="{F3A1B0AF-1624-4256-AE41-7E784FF94EBE}" sibTransId="{405889E5-5196-4365-A688-9B18E7315ADF}"/>
    <dgm:cxn modelId="{D6F0F5CC-0C11-4542-95A9-A5C9F9E6BC20}" type="presOf" srcId="{37D1C2C0-A32A-4AAD-8F5A-736860A7CBC6}" destId="{926BFD64-F56B-4119-8CB5-2FAB08128CF9}" srcOrd="0" destOrd="0" presId="urn:microsoft.com/office/officeart/2005/8/layout/list1"/>
    <dgm:cxn modelId="{501D9D43-0C50-45E8-B282-A64DCCD5E7CD}" type="presOf" srcId="{788C3C14-6600-4E89-BE72-CB212ECA689F}" destId="{48C5CABB-F5F0-4B78-8941-4AC25CC4D07D}" srcOrd="1" destOrd="0" presId="urn:microsoft.com/office/officeart/2005/8/layout/list1"/>
    <dgm:cxn modelId="{C331C934-BF6D-48B1-AFFF-666655181734}" type="presOf" srcId="{423E97C7-5A9B-43A1-84FE-1604961B89FE}" destId="{8CDB7DE9-9888-4FD9-817B-B0A1CCF63235}" srcOrd="1" destOrd="0" presId="urn:microsoft.com/office/officeart/2005/8/layout/list1"/>
    <dgm:cxn modelId="{144943C5-6C22-42ED-9A1F-5D34B64DC1ED}" srcId="{37D1C2C0-A32A-4AAD-8F5A-736860A7CBC6}" destId="{423E97C7-5A9B-43A1-84FE-1604961B89FE}" srcOrd="2" destOrd="0" parTransId="{8AFB948F-454E-4D4D-975B-CE414CDD8A52}" sibTransId="{D9E245A7-0062-4096-995F-7F9ADEA53546}"/>
    <dgm:cxn modelId="{F113B7C9-DD09-44E8-8053-622F91152EC8}" type="presOf" srcId="{D9F48130-E046-4BD1-BA84-FB006A6A6498}" destId="{8DDDF985-7D5C-4A71-AEEB-BB4061B1F77E}" srcOrd="0" destOrd="0" presId="urn:microsoft.com/office/officeart/2005/8/layout/list1"/>
    <dgm:cxn modelId="{F388C10E-A161-4D1A-9C12-1CF463773DEE}" srcId="{37D1C2C0-A32A-4AAD-8F5A-736860A7CBC6}" destId="{788C3C14-6600-4E89-BE72-CB212ECA689F}" srcOrd="0" destOrd="0" parTransId="{32E6E703-EE3F-4CF2-844A-24388635B387}" sibTransId="{9777A7AF-6E2D-43FA-B76A-C3D6724EA2E3}"/>
    <dgm:cxn modelId="{EF0CBD5D-49AF-4BC9-8ECF-0ECE4DB8F053}" type="presParOf" srcId="{926BFD64-F56B-4119-8CB5-2FAB08128CF9}" destId="{02386FA9-9F0A-4CA1-A7CB-6086DAACFBFD}" srcOrd="0" destOrd="0" presId="urn:microsoft.com/office/officeart/2005/8/layout/list1"/>
    <dgm:cxn modelId="{974C14F8-D9E4-4F23-A96F-940E81C61F14}" type="presParOf" srcId="{02386FA9-9F0A-4CA1-A7CB-6086DAACFBFD}" destId="{DE73AE3D-50BB-415A-88D7-C432CD7C52EE}" srcOrd="0" destOrd="0" presId="urn:microsoft.com/office/officeart/2005/8/layout/list1"/>
    <dgm:cxn modelId="{18E456C5-A5F9-4805-8314-FF6A706824D6}" type="presParOf" srcId="{02386FA9-9F0A-4CA1-A7CB-6086DAACFBFD}" destId="{48C5CABB-F5F0-4B78-8941-4AC25CC4D07D}" srcOrd="1" destOrd="0" presId="urn:microsoft.com/office/officeart/2005/8/layout/list1"/>
    <dgm:cxn modelId="{02B1CE90-201C-4303-BF6B-18171DCBBEA2}" type="presParOf" srcId="{926BFD64-F56B-4119-8CB5-2FAB08128CF9}" destId="{A0D91639-70B6-4DC4-8240-0001B17878C4}" srcOrd="1" destOrd="0" presId="urn:microsoft.com/office/officeart/2005/8/layout/list1"/>
    <dgm:cxn modelId="{2EF8EA3D-DAE0-46FC-94CD-8A6513EFF66D}" type="presParOf" srcId="{926BFD64-F56B-4119-8CB5-2FAB08128CF9}" destId="{53A9A3B6-7417-40C6-AD67-54BF268168E3}" srcOrd="2" destOrd="0" presId="urn:microsoft.com/office/officeart/2005/8/layout/list1"/>
    <dgm:cxn modelId="{39B7B0C9-2587-47C1-939F-4E2D027AD6B2}" type="presParOf" srcId="{926BFD64-F56B-4119-8CB5-2FAB08128CF9}" destId="{F77ECBC4-0E26-4476-9105-416A72171DC9}" srcOrd="3" destOrd="0" presId="urn:microsoft.com/office/officeart/2005/8/layout/list1"/>
    <dgm:cxn modelId="{64B38DE1-D757-4FBB-A6D9-93F0E98EDB51}" type="presParOf" srcId="{926BFD64-F56B-4119-8CB5-2FAB08128CF9}" destId="{399C51E7-A365-4B2F-8884-AC6B1F6E4D64}" srcOrd="4" destOrd="0" presId="urn:microsoft.com/office/officeart/2005/8/layout/list1"/>
    <dgm:cxn modelId="{E8C77F7D-BF42-438A-8E24-4FD0AC1DA2E5}" type="presParOf" srcId="{399C51E7-A365-4B2F-8884-AC6B1F6E4D64}" destId="{8DDDF985-7D5C-4A71-AEEB-BB4061B1F77E}" srcOrd="0" destOrd="0" presId="urn:microsoft.com/office/officeart/2005/8/layout/list1"/>
    <dgm:cxn modelId="{8DBDA966-C3FA-4AAE-9C7B-F446E8C14719}" type="presParOf" srcId="{399C51E7-A365-4B2F-8884-AC6B1F6E4D64}" destId="{7618A953-315B-4F7B-9BC8-73C5BE4C4EFD}" srcOrd="1" destOrd="0" presId="urn:microsoft.com/office/officeart/2005/8/layout/list1"/>
    <dgm:cxn modelId="{5A54C81D-587A-4DCA-AD90-77A9BA5CE38D}" type="presParOf" srcId="{926BFD64-F56B-4119-8CB5-2FAB08128CF9}" destId="{C38638DF-169C-4F74-ADE8-C63F539167F7}" srcOrd="5" destOrd="0" presId="urn:microsoft.com/office/officeart/2005/8/layout/list1"/>
    <dgm:cxn modelId="{97244D74-3F69-47F1-9219-7D64699EB262}" type="presParOf" srcId="{926BFD64-F56B-4119-8CB5-2FAB08128CF9}" destId="{B3BC4D91-1C3D-4860-AC49-92909BFC30CE}" srcOrd="6" destOrd="0" presId="urn:microsoft.com/office/officeart/2005/8/layout/list1"/>
    <dgm:cxn modelId="{D201D233-2D57-4B2E-9ACD-575300831A27}" type="presParOf" srcId="{926BFD64-F56B-4119-8CB5-2FAB08128CF9}" destId="{3D33C9A7-D0E1-46A1-8FAB-89D2DCCBFFCE}" srcOrd="7" destOrd="0" presId="urn:microsoft.com/office/officeart/2005/8/layout/list1"/>
    <dgm:cxn modelId="{5DE6D115-96F1-4BFC-BD85-FD5F6AB53036}" type="presParOf" srcId="{926BFD64-F56B-4119-8CB5-2FAB08128CF9}" destId="{0A02966F-C69E-4D4E-A497-0D378820ABCD}" srcOrd="8" destOrd="0" presId="urn:microsoft.com/office/officeart/2005/8/layout/list1"/>
    <dgm:cxn modelId="{4F832F72-957E-47A0-97A6-DC4B0C4CABD7}" type="presParOf" srcId="{0A02966F-C69E-4D4E-A497-0D378820ABCD}" destId="{8DDEB9DF-4C56-41DD-92A0-F4019C0D6D70}" srcOrd="0" destOrd="0" presId="urn:microsoft.com/office/officeart/2005/8/layout/list1"/>
    <dgm:cxn modelId="{3C1DB94C-4402-45BC-9778-2038CC32CCF5}" type="presParOf" srcId="{0A02966F-C69E-4D4E-A497-0D378820ABCD}" destId="{8CDB7DE9-9888-4FD9-817B-B0A1CCF63235}" srcOrd="1" destOrd="0" presId="urn:microsoft.com/office/officeart/2005/8/layout/list1"/>
    <dgm:cxn modelId="{EF1BB0B2-DBFD-4CF1-BA23-CBBB996691BB}" type="presParOf" srcId="{926BFD64-F56B-4119-8CB5-2FAB08128CF9}" destId="{E6F373F6-B59A-4047-8488-A130D266927E}" srcOrd="9" destOrd="0" presId="urn:microsoft.com/office/officeart/2005/8/layout/list1"/>
    <dgm:cxn modelId="{EF053DA5-57E6-4992-9440-142A3F9D1382}" type="presParOf" srcId="{926BFD64-F56B-4119-8CB5-2FAB08128CF9}" destId="{60927C4E-F0C6-4044-8DE4-B3E7DABC422F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A9A3B6-7417-40C6-AD67-54BF268168E3}">
      <dsp:nvSpPr>
        <dsp:cNvPr id="0" name=""/>
        <dsp:cNvSpPr/>
      </dsp:nvSpPr>
      <dsp:spPr>
        <a:xfrm>
          <a:off x="0" y="275065"/>
          <a:ext cx="2550524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8C5CABB-F5F0-4B78-8941-4AC25CC4D07D}">
      <dsp:nvSpPr>
        <dsp:cNvPr id="0" name=""/>
        <dsp:cNvSpPr/>
      </dsp:nvSpPr>
      <dsp:spPr>
        <a:xfrm>
          <a:off x="127526" y="38905"/>
          <a:ext cx="1785366" cy="472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7483" tIns="0" rIns="67483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smtClean="0"/>
            <a:t>Convivialité</a:t>
          </a:r>
          <a:endParaRPr lang="fr-FR" sz="1600" kern="1200" dirty="0"/>
        </a:p>
      </dsp:txBody>
      <dsp:txXfrm>
        <a:off x="150583" y="61962"/>
        <a:ext cx="1739252" cy="426206"/>
      </dsp:txXfrm>
    </dsp:sp>
    <dsp:sp modelId="{B3BC4D91-1C3D-4860-AC49-92909BFC30CE}">
      <dsp:nvSpPr>
        <dsp:cNvPr id="0" name=""/>
        <dsp:cNvSpPr/>
      </dsp:nvSpPr>
      <dsp:spPr>
        <a:xfrm>
          <a:off x="0" y="1000825"/>
          <a:ext cx="2550524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618A953-315B-4F7B-9BC8-73C5BE4C4EFD}">
      <dsp:nvSpPr>
        <dsp:cNvPr id="0" name=""/>
        <dsp:cNvSpPr/>
      </dsp:nvSpPr>
      <dsp:spPr>
        <a:xfrm>
          <a:off x="127526" y="764665"/>
          <a:ext cx="1785366" cy="472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7483" tIns="0" rIns="67483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smtClean="0"/>
            <a:t>Disponibilité</a:t>
          </a:r>
          <a:endParaRPr lang="fr-FR" sz="1600" kern="1200" dirty="0"/>
        </a:p>
      </dsp:txBody>
      <dsp:txXfrm>
        <a:off x="150583" y="787722"/>
        <a:ext cx="1739252" cy="426206"/>
      </dsp:txXfrm>
    </dsp:sp>
    <dsp:sp modelId="{60927C4E-F0C6-4044-8DE4-B3E7DABC422F}">
      <dsp:nvSpPr>
        <dsp:cNvPr id="0" name=""/>
        <dsp:cNvSpPr/>
      </dsp:nvSpPr>
      <dsp:spPr>
        <a:xfrm>
          <a:off x="0" y="1726584"/>
          <a:ext cx="2550524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DB7DE9-9888-4FD9-817B-B0A1CCF63235}">
      <dsp:nvSpPr>
        <dsp:cNvPr id="0" name=""/>
        <dsp:cNvSpPr/>
      </dsp:nvSpPr>
      <dsp:spPr>
        <a:xfrm>
          <a:off x="127526" y="1490425"/>
          <a:ext cx="1785366" cy="472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7483" tIns="0" rIns="67483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smtClean="0"/>
            <a:t>Professionnalisme</a:t>
          </a:r>
          <a:endParaRPr lang="fr-FR" sz="1600" kern="1200" dirty="0"/>
        </a:p>
      </dsp:txBody>
      <dsp:txXfrm>
        <a:off x="150583" y="1513482"/>
        <a:ext cx="1739252" cy="4262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51520" y="260648"/>
            <a:ext cx="5400600" cy="2016224"/>
          </a:xfrm>
        </p:spPr>
        <p:txBody>
          <a:bodyPr/>
          <a:lstStyle>
            <a:lvl1pPr>
              <a:defRPr b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51520" y="4797152"/>
            <a:ext cx="3816424" cy="17526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28424-5F17-4F8C-BAF1-54B80B845AF7}" type="datetimeFigureOut">
              <a:rPr lang="fr-FR" smtClean="0"/>
              <a:t>27/03/2011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10D75-4BE3-4F53-9AC7-EB68B8CC4D4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306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28424-5F17-4F8C-BAF1-54B80B845AF7}" type="datetimeFigureOut">
              <a:rPr lang="fr-FR" smtClean="0"/>
              <a:t>27/03/2011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10D75-4BE3-4F53-9AC7-EB68B8CC4D4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2523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28424-5F17-4F8C-BAF1-54B80B845AF7}" type="datetimeFigureOut">
              <a:rPr lang="fr-FR" smtClean="0"/>
              <a:t>27/03/2011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10D75-4BE3-4F53-9AC7-EB68B8CC4D4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66903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28424-5F17-4F8C-BAF1-54B80B845AF7}" type="datetimeFigureOut">
              <a:rPr lang="fr-FR" smtClean="0"/>
              <a:t>27/03/2011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10D75-4BE3-4F53-9AC7-EB68B8CC4D4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83112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28424-5F17-4F8C-BAF1-54B80B845AF7}" type="datetimeFigureOut">
              <a:rPr lang="fr-FR" smtClean="0"/>
              <a:t>27/03/2011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10D75-4BE3-4F53-9AC7-EB68B8CC4D4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46664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28424-5F17-4F8C-BAF1-54B80B845AF7}" type="datetimeFigureOut">
              <a:rPr lang="fr-FR" smtClean="0"/>
              <a:t>27/03/2011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10D75-4BE3-4F53-9AC7-EB68B8CC4D4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31167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28424-5F17-4F8C-BAF1-54B80B845AF7}" type="datetimeFigureOut">
              <a:rPr lang="fr-FR" smtClean="0"/>
              <a:t>27/03/2011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10D75-4BE3-4F53-9AC7-EB68B8CC4D4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58627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28424-5F17-4F8C-BAF1-54B80B845AF7}" type="datetimeFigureOut">
              <a:rPr lang="fr-FR" smtClean="0"/>
              <a:t>27/03/2011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10D75-4BE3-4F53-9AC7-EB68B8CC4D4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67941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28424-5F17-4F8C-BAF1-54B80B845AF7}" type="datetimeFigureOut">
              <a:rPr lang="fr-FR" smtClean="0"/>
              <a:t>27/03/2011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10D75-4BE3-4F53-9AC7-EB68B8CC4D4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44455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28424-5F17-4F8C-BAF1-54B80B845AF7}" type="datetimeFigureOut">
              <a:rPr lang="fr-FR" smtClean="0"/>
              <a:t>27/03/2011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10D75-4BE3-4F53-9AC7-EB68B8CC4D4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16868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28424-5F17-4F8C-BAF1-54B80B845AF7}" type="datetimeFigureOut">
              <a:rPr lang="fr-FR" smtClean="0"/>
              <a:t>27/03/2011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10D75-4BE3-4F53-9AC7-EB68B8CC4D4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58374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D28424-5F17-4F8C-BAF1-54B80B845AF7}" type="datetimeFigureOut">
              <a:rPr lang="fr-FR" smtClean="0"/>
              <a:t>27/03/2011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210D75-4BE3-4F53-9AC7-EB68B8CC4D4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7908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2">
              <a:lumMod val="60000"/>
              <a:lumOff val="4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accent6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accent4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accent3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4.wmf"/><Relationship Id="rId7" Type="http://schemas.openxmlformats.org/officeDocument/2006/relationships/diagramQuickStyle" Target="../diagrams/quickStyle1.xml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6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5.wmf"/><Relationship Id="rId9" Type="http://schemas.microsoft.com/office/2007/relationships/diagramDrawing" Target="../diagrams/drawin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Le groupe STARTING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Une équipe dynamique à l’écoute de ses clients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84853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Nos 4 nouvelles agences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FR" dirty="0" smtClean="0"/>
              <a:t>Nantes</a:t>
            </a:r>
          </a:p>
          <a:p>
            <a:pPr lvl="1"/>
            <a:r>
              <a:rPr lang="fr-FR" dirty="0" smtClean="0"/>
              <a:t>1 responsable d’agence</a:t>
            </a:r>
          </a:p>
          <a:p>
            <a:pPr lvl="1"/>
            <a:r>
              <a:rPr lang="fr-FR" dirty="0" smtClean="0"/>
              <a:t>6 commerciaux</a:t>
            </a:r>
          </a:p>
          <a:p>
            <a:pPr lvl="1"/>
            <a:r>
              <a:rPr lang="fr-FR" dirty="0" smtClean="0"/>
              <a:t>2 techniciens</a:t>
            </a:r>
          </a:p>
          <a:p>
            <a:r>
              <a:rPr lang="fr-FR" dirty="0" smtClean="0"/>
              <a:t>Toulouse</a:t>
            </a:r>
          </a:p>
          <a:p>
            <a:pPr lvl="1"/>
            <a:r>
              <a:rPr lang="fr-FR" dirty="0" smtClean="0"/>
              <a:t>1 responsable d’agence</a:t>
            </a:r>
          </a:p>
          <a:p>
            <a:pPr lvl="1"/>
            <a:r>
              <a:rPr lang="fr-FR" dirty="0" smtClean="0"/>
              <a:t>5 commerciaux</a:t>
            </a:r>
          </a:p>
          <a:p>
            <a:pPr lvl="1"/>
            <a:r>
              <a:rPr lang="fr-FR" dirty="0" smtClean="0"/>
              <a:t>1 technicien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fr-FR" dirty="0" smtClean="0"/>
              <a:t>Marseille</a:t>
            </a:r>
          </a:p>
          <a:p>
            <a:pPr lvl="1"/>
            <a:r>
              <a:rPr lang="fr-FR" dirty="0" smtClean="0"/>
              <a:t>1 responsable d’agence</a:t>
            </a:r>
          </a:p>
          <a:p>
            <a:pPr lvl="1"/>
            <a:r>
              <a:rPr lang="fr-FR" dirty="0" smtClean="0"/>
              <a:t>5 commerciaux</a:t>
            </a:r>
          </a:p>
          <a:p>
            <a:pPr lvl="1"/>
            <a:r>
              <a:rPr lang="fr-FR" dirty="0" smtClean="0"/>
              <a:t>2 techniciens</a:t>
            </a:r>
          </a:p>
          <a:p>
            <a:r>
              <a:rPr lang="fr-FR" dirty="0" smtClean="0"/>
              <a:t>Nice</a:t>
            </a:r>
          </a:p>
          <a:p>
            <a:pPr lvl="1"/>
            <a:r>
              <a:rPr lang="fr-FR" dirty="0" smtClean="0"/>
              <a:t>1 responsable d’agence</a:t>
            </a:r>
          </a:p>
          <a:p>
            <a:pPr lvl="1"/>
            <a:r>
              <a:rPr lang="fr-FR" dirty="0" smtClean="0"/>
              <a:t>3 commerciaux</a:t>
            </a:r>
          </a:p>
          <a:p>
            <a:pPr lvl="1"/>
            <a:r>
              <a:rPr lang="fr-FR" dirty="0" smtClean="0"/>
              <a:t>1 technicien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5011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Objectif à atteindre</a:t>
            </a:r>
            <a:endParaRPr lang="fr-FR" dirty="0"/>
          </a:p>
        </p:txBody>
      </p:sp>
      <p:sp>
        <p:nvSpPr>
          <p:cNvPr id="3" name="Forme libre 2"/>
          <p:cNvSpPr/>
          <p:nvPr/>
        </p:nvSpPr>
        <p:spPr>
          <a:xfrm>
            <a:off x="3707905" y="2642260"/>
            <a:ext cx="5400600" cy="3523044"/>
          </a:xfrm>
          <a:custGeom>
            <a:avLst/>
            <a:gdLst>
              <a:gd name="connsiteX0" fmla="*/ 0 w 5666181"/>
              <a:gd name="connsiteY0" fmla="*/ 251316 h 3095955"/>
              <a:gd name="connsiteX1" fmla="*/ 1056443 w 5666181"/>
              <a:gd name="connsiteY1" fmla="*/ 224683 h 3095955"/>
              <a:gd name="connsiteX2" fmla="*/ 3284738 w 5666181"/>
              <a:gd name="connsiteY2" fmla="*/ 2648287 h 3095955"/>
              <a:gd name="connsiteX3" fmla="*/ 5459767 w 5666181"/>
              <a:gd name="connsiteY3" fmla="*/ 3056660 h 3095955"/>
              <a:gd name="connsiteX4" fmla="*/ 5450889 w 5666181"/>
              <a:gd name="connsiteY4" fmla="*/ 3056660 h 3095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666181" h="3095955">
                <a:moveTo>
                  <a:pt x="0" y="251316"/>
                </a:moveTo>
                <a:cubicBezTo>
                  <a:pt x="254493" y="38252"/>
                  <a:pt x="508987" y="-174812"/>
                  <a:pt x="1056443" y="224683"/>
                </a:cubicBezTo>
                <a:cubicBezTo>
                  <a:pt x="1603899" y="624178"/>
                  <a:pt x="2550851" y="2176291"/>
                  <a:pt x="3284738" y="2648287"/>
                </a:cubicBezTo>
                <a:cubicBezTo>
                  <a:pt x="4018625" y="3120283"/>
                  <a:pt x="5098742" y="2988598"/>
                  <a:pt x="5459767" y="3056660"/>
                </a:cubicBezTo>
                <a:cubicBezTo>
                  <a:pt x="5820792" y="3124722"/>
                  <a:pt x="5635840" y="3090691"/>
                  <a:pt x="5450889" y="3056660"/>
                </a:cubicBezTo>
              </a:path>
            </a:pathLst>
          </a:cu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4" name="Picture 3" descr="C:\Users\Bruno\AppData\Local\Microsoft\Windows\Temporary Internet Files\Content.IE5\COMTFBRW\MC900023482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1938543"/>
            <a:ext cx="820217" cy="895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Flèche vers le bas 4"/>
          <p:cNvSpPr/>
          <p:nvPr/>
        </p:nvSpPr>
        <p:spPr>
          <a:xfrm rot="8497402">
            <a:off x="6034575" y="2255934"/>
            <a:ext cx="288032" cy="239945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 rot="3069135">
            <a:off x="5222974" y="3075920"/>
            <a:ext cx="21210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Clients</a:t>
            </a:r>
            <a:endParaRPr lang="fr-FR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7" name="Picture 4" descr="C:\Users\Bruno\AppData\Local\Microsoft\Windows\Temporary Internet Files\Content.IE5\7T8PAD5J\MC900023483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867056">
            <a:off x="6502493" y="5093376"/>
            <a:ext cx="926287" cy="724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C:\Users\Bruno\AppData\Local\Microsoft\Windows\Temporary Internet Files\Content.IE5\7T8PAD5J\MC900285434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7102" y="1406258"/>
            <a:ext cx="1447563" cy="2121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1763688" y="1623785"/>
            <a:ext cx="9909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 smtClean="0">
                <a:solidFill>
                  <a:srgbClr val="FF0000"/>
                </a:solidFill>
              </a:rPr>
              <a:t>+20%</a:t>
            </a:r>
            <a:endParaRPr lang="fr-FR" sz="2800" b="1" dirty="0">
              <a:solidFill>
                <a:srgbClr val="FF0000"/>
              </a:solidFill>
            </a:endParaRPr>
          </a:p>
        </p:txBody>
      </p:sp>
      <p:graphicFrame>
        <p:nvGraphicFramePr>
          <p:cNvPr id="10" name="Diagramme 9"/>
          <p:cNvGraphicFramePr/>
          <p:nvPr>
            <p:extLst>
              <p:ext uri="{D42A27DB-BD31-4B8C-83A1-F6EECF244321}">
                <p14:modId xmlns:p14="http://schemas.microsoft.com/office/powerpoint/2010/main" val="1189149958"/>
              </p:ext>
            </p:extLst>
          </p:nvPr>
        </p:nvGraphicFramePr>
        <p:xfrm>
          <a:off x="2533364" y="3319437"/>
          <a:ext cx="2550524" cy="21686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3524680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57</Words>
  <Application>Microsoft Office PowerPoint</Application>
  <PresentationFormat>Affichage à l'écran (4:3)</PresentationFormat>
  <Paragraphs>25</Paragraphs>
  <Slides>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4" baseType="lpstr">
      <vt:lpstr>Thème Office</vt:lpstr>
      <vt:lpstr>Le groupe STARTING</vt:lpstr>
      <vt:lpstr>Nos 4 nouvelles agences</vt:lpstr>
      <vt:lpstr>Objectif à atteindre</vt:lpstr>
    </vt:vector>
  </TitlesOfParts>
  <Company>ARKESYS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Bruno</dc:creator>
  <cp:lastModifiedBy>Bruno</cp:lastModifiedBy>
  <cp:revision>2</cp:revision>
  <dcterms:created xsi:type="dcterms:W3CDTF">2011-03-27T12:46:12Z</dcterms:created>
  <dcterms:modified xsi:type="dcterms:W3CDTF">2011-03-27T13:03:38Z</dcterms:modified>
</cp:coreProperties>
</file>